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92" r:id="rId3"/>
    <p:sldId id="289" r:id="rId4"/>
    <p:sldId id="290" r:id="rId5"/>
    <p:sldId id="291" r:id="rId6"/>
    <p:sldId id="295" r:id="rId7"/>
    <p:sldId id="296" r:id="rId8"/>
    <p:sldId id="297" r:id="rId9"/>
  </p:sldIdLst>
  <p:sldSz cx="12192000" cy="6858000"/>
  <p:notesSz cx="6858000" cy="9144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62D78-69E6-4BA9-857E-F9FE0B954CDF}" type="doc">
      <dgm:prSet loTypeId="urn:microsoft.com/office/officeart/2005/8/layout/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68CFF89-ADBF-4932-AF78-1FE281A96F36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US" sz="2000" b="1" dirty="0"/>
            <a:t>Initial</a:t>
          </a:r>
        </a:p>
      </dgm:t>
    </dgm:pt>
    <dgm:pt modelId="{88FE06F9-2852-49FF-A4E7-45563BF2BC52}" type="parTrans" cxnId="{DD036777-A6EC-4BC5-AC96-E3EEA682425A}">
      <dgm:prSet/>
      <dgm:spPr/>
      <dgm:t>
        <a:bodyPr/>
        <a:lstStyle/>
        <a:p>
          <a:endParaRPr lang="en-US"/>
        </a:p>
      </dgm:t>
    </dgm:pt>
    <dgm:pt modelId="{BEC1BAA2-C865-4D1F-9250-452B78DD9FDF}" type="sibTrans" cxnId="{DD036777-A6EC-4BC5-AC96-E3EEA682425A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C2EF74E-2756-42C4-A25A-6910E0A6A033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u="sng" dirty="0"/>
            <a:t>What :</a:t>
          </a:r>
          <a:endParaRPr lang="en-US" sz="1400" u="sng" dirty="0"/>
        </a:p>
      </dgm:t>
    </dgm:pt>
    <dgm:pt modelId="{5219C64E-7758-4841-95A4-67ED77260B3B}" type="parTrans" cxnId="{D486B10D-8941-46D7-A74B-6329D36DB5DA}">
      <dgm:prSet/>
      <dgm:spPr/>
      <dgm:t>
        <a:bodyPr/>
        <a:lstStyle/>
        <a:p>
          <a:endParaRPr lang="en-US"/>
        </a:p>
      </dgm:t>
    </dgm:pt>
    <dgm:pt modelId="{0DE84462-BE5E-414A-90BB-0567F222101D}" type="sibTrans" cxnId="{D486B10D-8941-46D7-A74B-6329D36DB5DA}">
      <dgm:prSet/>
      <dgm:spPr/>
      <dgm:t>
        <a:bodyPr/>
        <a:lstStyle/>
        <a:p>
          <a:endParaRPr lang="en-US"/>
        </a:p>
      </dgm:t>
    </dgm:pt>
    <dgm:pt modelId="{CD49969B-959C-460E-9965-493BBE893C1F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US" sz="2000" b="1" dirty="0"/>
            <a:t>Interim</a:t>
          </a:r>
        </a:p>
      </dgm:t>
    </dgm:pt>
    <dgm:pt modelId="{43E4C886-70BE-430B-B24B-9773E76EF8FD}" type="parTrans" cxnId="{DABB2344-E79F-4173-A7B0-45BB2D784460}">
      <dgm:prSet/>
      <dgm:spPr/>
      <dgm:t>
        <a:bodyPr/>
        <a:lstStyle/>
        <a:p>
          <a:endParaRPr lang="en-US"/>
        </a:p>
      </dgm:t>
    </dgm:pt>
    <dgm:pt modelId="{DB2352D3-E766-408F-8F20-F11936205DF9}" type="sibTrans" cxnId="{DABB2344-E79F-4173-A7B0-45BB2D784460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D199FDB4-873C-4F2B-B2D9-B4E106DEBAE8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u="sng" dirty="0"/>
            <a:t>What :</a:t>
          </a:r>
          <a:endParaRPr lang="en-US" sz="1400" u="sng" dirty="0"/>
        </a:p>
      </dgm:t>
    </dgm:pt>
    <dgm:pt modelId="{E2B1B8D8-F3D0-4359-83FC-C4B9DF887425}" type="parTrans" cxnId="{25D0D45B-ADB7-4D95-996D-82F758FF5E5E}">
      <dgm:prSet/>
      <dgm:spPr/>
      <dgm:t>
        <a:bodyPr/>
        <a:lstStyle/>
        <a:p>
          <a:endParaRPr lang="en-US"/>
        </a:p>
      </dgm:t>
    </dgm:pt>
    <dgm:pt modelId="{92B345F4-D365-4E00-940B-EB4300EC508F}" type="sibTrans" cxnId="{25D0D45B-ADB7-4D95-996D-82F758FF5E5E}">
      <dgm:prSet/>
      <dgm:spPr/>
      <dgm:t>
        <a:bodyPr/>
        <a:lstStyle/>
        <a:p>
          <a:endParaRPr lang="en-US"/>
        </a:p>
      </dgm:t>
    </dgm:pt>
    <dgm:pt modelId="{B2CA586C-4D50-46A4-A031-11272AF16272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US" sz="2000" b="1" dirty="0"/>
            <a:t>End</a:t>
          </a:r>
        </a:p>
      </dgm:t>
    </dgm:pt>
    <dgm:pt modelId="{1613ECB9-B434-4536-8887-60B422F1EFCA}" type="parTrans" cxnId="{D245A3F4-E91C-4112-96DA-58EABDB3D201}">
      <dgm:prSet/>
      <dgm:spPr/>
      <dgm:t>
        <a:bodyPr/>
        <a:lstStyle/>
        <a:p>
          <a:endParaRPr lang="en-US"/>
        </a:p>
      </dgm:t>
    </dgm:pt>
    <dgm:pt modelId="{56ADAD38-FF09-47F5-BED2-9947BC497EED}" type="sibTrans" cxnId="{D245A3F4-E91C-4112-96DA-58EABDB3D201}">
      <dgm:prSet/>
      <dgm:spPr/>
      <dgm:t>
        <a:bodyPr/>
        <a:lstStyle/>
        <a:p>
          <a:endParaRPr lang="en-US"/>
        </a:p>
      </dgm:t>
    </dgm:pt>
    <dgm:pt modelId="{66C9CAF4-7B50-4728-865A-06D1E3855ABD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u="sng" dirty="0"/>
            <a:t>What :</a:t>
          </a:r>
          <a:endParaRPr lang="en-US" sz="1400" u="sng" dirty="0"/>
        </a:p>
      </dgm:t>
    </dgm:pt>
    <dgm:pt modelId="{02211514-E537-430E-B415-22D6DE3625BA}" type="parTrans" cxnId="{2B080E92-AD26-4902-B774-B9F41B9C4DC8}">
      <dgm:prSet/>
      <dgm:spPr/>
      <dgm:t>
        <a:bodyPr/>
        <a:lstStyle/>
        <a:p>
          <a:endParaRPr lang="en-US"/>
        </a:p>
      </dgm:t>
    </dgm:pt>
    <dgm:pt modelId="{6E00C11A-70F7-46CD-9126-79F442722F76}" type="sibTrans" cxnId="{2B080E92-AD26-4902-B774-B9F41B9C4DC8}">
      <dgm:prSet/>
      <dgm:spPr/>
      <dgm:t>
        <a:bodyPr/>
        <a:lstStyle/>
        <a:p>
          <a:endParaRPr lang="en-US"/>
        </a:p>
      </dgm:t>
    </dgm:pt>
    <dgm:pt modelId="{CFF091FB-BE18-4ABB-8E44-308D2587C174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dirty="0"/>
            <a:t>Assess</a:t>
          </a:r>
          <a:r>
            <a:rPr lang="en-GB" sz="1400" dirty="0"/>
            <a:t> if Mentees set </a:t>
          </a:r>
          <a:r>
            <a:rPr lang="en-GB" sz="1400" b="1" dirty="0"/>
            <a:t>goals</a:t>
          </a:r>
          <a:r>
            <a:rPr lang="en-GB" sz="1400" dirty="0"/>
            <a:t> and </a:t>
          </a:r>
          <a:r>
            <a:rPr lang="en-GB" sz="1400" b="1" dirty="0"/>
            <a:t>objectives</a:t>
          </a:r>
          <a:endParaRPr lang="en-US" sz="1400" b="1" dirty="0"/>
        </a:p>
      </dgm:t>
    </dgm:pt>
    <dgm:pt modelId="{6D0742EC-E655-4380-8F86-88573C6A1615}" type="parTrans" cxnId="{945EF745-5FCB-42C9-B4FC-7BDDD3A7947E}">
      <dgm:prSet/>
      <dgm:spPr/>
      <dgm:t>
        <a:bodyPr/>
        <a:lstStyle/>
        <a:p>
          <a:endParaRPr lang="en-US"/>
        </a:p>
      </dgm:t>
    </dgm:pt>
    <dgm:pt modelId="{25FF836E-B16A-4A2F-8B16-4AB11824E57D}" type="sibTrans" cxnId="{945EF745-5FCB-42C9-B4FC-7BDDD3A7947E}">
      <dgm:prSet/>
      <dgm:spPr/>
      <dgm:t>
        <a:bodyPr/>
        <a:lstStyle/>
        <a:p>
          <a:endParaRPr lang="en-US"/>
        </a:p>
      </dgm:t>
    </dgm:pt>
    <dgm:pt modelId="{958A6DE0-522D-4F30-99B4-EBA30584D091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Early opinions of Mentoring programme</a:t>
          </a:r>
          <a:endParaRPr lang="en-US" sz="1400" dirty="0"/>
        </a:p>
      </dgm:t>
    </dgm:pt>
    <dgm:pt modelId="{17EC85F8-32AE-4F0B-89CC-216C6A05D63C}" type="parTrans" cxnId="{E0B2F020-A1A7-4B86-AE6A-7B7AE3BB4089}">
      <dgm:prSet/>
      <dgm:spPr/>
      <dgm:t>
        <a:bodyPr/>
        <a:lstStyle/>
        <a:p>
          <a:endParaRPr lang="en-US"/>
        </a:p>
      </dgm:t>
    </dgm:pt>
    <dgm:pt modelId="{BEA1917C-77BD-46DE-B38C-4D604AA0DA24}" type="sibTrans" cxnId="{E0B2F020-A1A7-4B86-AE6A-7B7AE3BB4089}">
      <dgm:prSet/>
      <dgm:spPr/>
      <dgm:t>
        <a:bodyPr/>
        <a:lstStyle/>
        <a:p>
          <a:endParaRPr lang="en-US"/>
        </a:p>
      </dgm:t>
    </dgm:pt>
    <dgm:pt modelId="{13EF4913-3837-4FD3-ADD4-ED98E2135E91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Discuss issues, successes, and obstacles</a:t>
          </a:r>
          <a:endParaRPr lang="en-US" sz="1400" dirty="0"/>
        </a:p>
      </dgm:t>
    </dgm:pt>
    <dgm:pt modelId="{A0047D4A-23A6-4E59-A0A4-EEE5DF1D5790}" type="parTrans" cxnId="{6CA99FF8-5E37-434F-B2C7-248CCF872866}">
      <dgm:prSet/>
      <dgm:spPr/>
      <dgm:t>
        <a:bodyPr/>
        <a:lstStyle/>
        <a:p>
          <a:endParaRPr lang="en-US"/>
        </a:p>
      </dgm:t>
    </dgm:pt>
    <dgm:pt modelId="{8F73B584-FC9B-4E91-841F-7630F510C745}" type="sibTrans" cxnId="{6CA99FF8-5E37-434F-B2C7-248CCF872866}">
      <dgm:prSet/>
      <dgm:spPr/>
      <dgm:t>
        <a:bodyPr/>
        <a:lstStyle/>
        <a:p>
          <a:endParaRPr lang="en-US"/>
        </a:p>
      </dgm:t>
    </dgm:pt>
    <dgm:pt modelId="{E601EB5B-162E-4192-9ECC-C98B32A1E13D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Mentees skill and competencies level pre-Mentoring programme</a:t>
          </a:r>
          <a:endParaRPr lang="en-US" sz="1400" dirty="0"/>
        </a:p>
      </dgm:t>
    </dgm:pt>
    <dgm:pt modelId="{9A377FF1-DEE3-4091-9462-4969EC9ED488}" type="parTrans" cxnId="{D84AFBB3-CA4C-4010-BC91-DC07D43740D8}">
      <dgm:prSet/>
      <dgm:spPr/>
      <dgm:t>
        <a:bodyPr/>
        <a:lstStyle/>
        <a:p>
          <a:endParaRPr lang="en-US"/>
        </a:p>
      </dgm:t>
    </dgm:pt>
    <dgm:pt modelId="{7912BCA0-15BF-41B4-84D0-359E44E06367}" type="sibTrans" cxnId="{D84AFBB3-CA4C-4010-BC91-DC07D43740D8}">
      <dgm:prSet/>
      <dgm:spPr/>
      <dgm:t>
        <a:bodyPr/>
        <a:lstStyle/>
        <a:p>
          <a:endParaRPr lang="en-US"/>
        </a:p>
      </dgm:t>
    </dgm:pt>
    <dgm:pt modelId="{450883AF-65CB-4FA1-9DBB-7A7C67864490}">
      <dgm:prSet custT="1"/>
      <dgm:spPr>
        <a:ln w="38100">
          <a:solidFill>
            <a:srgbClr val="FF0000"/>
          </a:solidFill>
        </a:ln>
      </dgm:spPr>
      <dgm:t>
        <a:bodyPr/>
        <a:lstStyle/>
        <a:p>
          <a:endParaRPr lang="en-US" sz="1400" dirty="0"/>
        </a:p>
      </dgm:t>
    </dgm:pt>
    <dgm:pt modelId="{10DA2A44-6FF4-46F8-AD2C-33FFC83F1647}" type="parTrans" cxnId="{CF581FD0-7274-491E-BDBF-4B8737940661}">
      <dgm:prSet/>
      <dgm:spPr/>
      <dgm:t>
        <a:bodyPr/>
        <a:lstStyle/>
        <a:p>
          <a:endParaRPr lang="en-US"/>
        </a:p>
      </dgm:t>
    </dgm:pt>
    <dgm:pt modelId="{C9BF2AD3-C61B-4487-83C6-47F7E77AA380}" type="sibTrans" cxnId="{CF581FD0-7274-491E-BDBF-4B8737940661}">
      <dgm:prSet/>
      <dgm:spPr/>
      <dgm:t>
        <a:bodyPr/>
        <a:lstStyle/>
        <a:p>
          <a:endParaRPr lang="en-US"/>
        </a:p>
      </dgm:t>
    </dgm:pt>
    <dgm:pt modelId="{EFBCB5D5-5DA3-494E-95A3-C520285D5FB1}">
      <dgm:prSet custT="1"/>
      <dgm:spPr>
        <a:ln w="38100">
          <a:solidFill>
            <a:srgbClr val="FF0000"/>
          </a:solidFill>
        </a:ln>
      </dgm:spPr>
      <dgm:t>
        <a:bodyPr/>
        <a:lstStyle/>
        <a:p>
          <a:endParaRPr lang="en-US" sz="1400" dirty="0"/>
        </a:p>
      </dgm:t>
    </dgm:pt>
    <dgm:pt modelId="{2B6A601A-22FA-454D-97C3-78CCCCE13AA4}" type="parTrans" cxnId="{16B3EF9C-F000-4DDD-81A6-A0D4F919C027}">
      <dgm:prSet/>
      <dgm:spPr/>
      <dgm:t>
        <a:bodyPr/>
        <a:lstStyle/>
        <a:p>
          <a:endParaRPr lang="en-US"/>
        </a:p>
      </dgm:t>
    </dgm:pt>
    <dgm:pt modelId="{DCC89BC4-8F2E-4AF3-82BF-E3F55D618290}" type="sibTrans" cxnId="{16B3EF9C-F000-4DDD-81A6-A0D4F919C027}">
      <dgm:prSet/>
      <dgm:spPr/>
      <dgm:t>
        <a:bodyPr/>
        <a:lstStyle/>
        <a:p>
          <a:endParaRPr lang="en-US"/>
        </a:p>
      </dgm:t>
    </dgm:pt>
    <dgm:pt modelId="{89935146-EC32-4BA6-A1F2-53D19D0243C6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u="sng" dirty="0"/>
            <a:t>How:</a:t>
          </a:r>
          <a:endParaRPr lang="en-US" sz="1400" u="sng" dirty="0"/>
        </a:p>
      </dgm:t>
    </dgm:pt>
    <dgm:pt modelId="{3A24093C-016A-4203-9BD6-B46951E7BDB9}" type="parTrans" cxnId="{39AF5E17-76F2-443D-8A40-75EB39617B15}">
      <dgm:prSet/>
      <dgm:spPr/>
      <dgm:t>
        <a:bodyPr/>
        <a:lstStyle/>
        <a:p>
          <a:endParaRPr lang="en-US"/>
        </a:p>
      </dgm:t>
    </dgm:pt>
    <dgm:pt modelId="{A7FF2E09-902E-4483-BB77-926F3BC931C3}" type="sibTrans" cxnId="{39AF5E17-76F2-443D-8A40-75EB39617B15}">
      <dgm:prSet/>
      <dgm:spPr/>
      <dgm:t>
        <a:bodyPr/>
        <a:lstStyle/>
        <a:p>
          <a:endParaRPr lang="en-US"/>
        </a:p>
      </dgm:t>
    </dgm:pt>
    <dgm:pt modelId="{4C949A04-3176-4882-86DC-50EF60D4AD8C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Informal contact</a:t>
          </a:r>
          <a:endParaRPr lang="en-US" sz="1400" dirty="0"/>
        </a:p>
      </dgm:t>
    </dgm:pt>
    <dgm:pt modelId="{257821BF-91C6-4E6E-8355-1D42BC7031D6}" type="parTrans" cxnId="{B90867AE-BBC3-4582-BAED-1F1913DB1EAF}">
      <dgm:prSet/>
      <dgm:spPr/>
      <dgm:t>
        <a:bodyPr/>
        <a:lstStyle/>
        <a:p>
          <a:endParaRPr lang="en-US"/>
        </a:p>
      </dgm:t>
    </dgm:pt>
    <dgm:pt modelId="{6060E076-650A-45FA-8E9D-F522F8D5674A}" type="sibTrans" cxnId="{B90867AE-BBC3-4582-BAED-1F1913DB1EAF}">
      <dgm:prSet/>
      <dgm:spPr/>
      <dgm:t>
        <a:bodyPr/>
        <a:lstStyle/>
        <a:p>
          <a:endParaRPr lang="en-US"/>
        </a:p>
      </dgm:t>
    </dgm:pt>
    <dgm:pt modelId="{928C36A7-A187-4371-BCFD-704079C9C152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Written evaluation </a:t>
          </a:r>
          <a:endParaRPr lang="en-US" sz="1400" dirty="0"/>
        </a:p>
      </dgm:t>
    </dgm:pt>
    <dgm:pt modelId="{7CC5C35A-EE34-4DC6-9A41-6B0E89CA91EB}" type="parTrans" cxnId="{C70DAE00-038B-4E74-9F20-4CD36C831A60}">
      <dgm:prSet/>
      <dgm:spPr/>
      <dgm:t>
        <a:bodyPr/>
        <a:lstStyle/>
        <a:p>
          <a:endParaRPr lang="en-US"/>
        </a:p>
      </dgm:t>
    </dgm:pt>
    <dgm:pt modelId="{1ACA3216-2F15-4CD8-8CFE-FC05A8CE197F}" type="sibTrans" cxnId="{C70DAE00-038B-4E74-9F20-4CD36C831A60}">
      <dgm:prSet/>
      <dgm:spPr/>
      <dgm:t>
        <a:bodyPr/>
        <a:lstStyle/>
        <a:p>
          <a:endParaRPr lang="en-US"/>
        </a:p>
      </dgm:t>
    </dgm:pt>
    <dgm:pt modelId="{11BE0854-1366-456F-A634-4BAA67E6C1E1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Focus group</a:t>
          </a:r>
          <a:endParaRPr lang="en-US" sz="1400" dirty="0"/>
        </a:p>
      </dgm:t>
    </dgm:pt>
    <dgm:pt modelId="{B3ECF361-BE69-4364-8F87-037A28976BA3}" type="parTrans" cxnId="{991E8F85-28CF-4003-90E3-8DDABFAFA18C}">
      <dgm:prSet/>
      <dgm:spPr/>
      <dgm:t>
        <a:bodyPr/>
        <a:lstStyle/>
        <a:p>
          <a:endParaRPr lang="en-US"/>
        </a:p>
      </dgm:t>
    </dgm:pt>
    <dgm:pt modelId="{2FBC95EE-6BBA-4A71-9024-248F8EFE7E38}" type="sibTrans" cxnId="{991E8F85-28CF-4003-90E3-8DDABFAFA18C}">
      <dgm:prSet/>
      <dgm:spPr/>
      <dgm:t>
        <a:bodyPr/>
        <a:lstStyle/>
        <a:p>
          <a:endParaRPr lang="en-US"/>
        </a:p>
      </dgm:t>
    </dgm:pt>
    <dgm:pt modelId="{E7BF5F22-4CD2-44EC-9CC8-7FFB7A38939F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Self Assessments</a:t>
          </a:r>
          <a:r>
            <a:rPr lang="en-GB" sz="1400" b="1" dirty="0"/>
            <a:t> </a:t>
          </a:r>
          <a:endParaRPr lang="en-US" sz="1400" dirty="0"/>
        </a:p>
      </dgm:t>
    </dgm:pt>
    <dgm:pt modelId="{A37797C8-BDD7-4226-B162-9217E246378F}" type="parTrans" cxnId="{B31BA79A-085B-4DFE-B3A3-E020E6AE9D79}">
      <dgm:prSet/>
      <dgm:spPr/>
      <dgm:t>
        <a:bodyPr/>
        <a:lstStyle/>
        <a:p>
          <a:endParaRPr lang="en-US"/>
        </a:p>
      </dgm:t>
    </dgm:pt>
    <dgm:pt modelId="{EB226F2B-0D2E-450C-BDFC-14A5DFDD9D44}" type="sibTrans" cxnId="{B31BA79A-085B-4DFE-B3A3-E020E6AE9D79}">
      <dgm:prSet/>
      <dgm:spPr/>
      <dgm:t>
        <a:bodyPr/>
        <a:lstStyle/>
        <a:p>
          <a:endParaRPr lang="en-US"/>
        </a:p>
      </dgm:t>
    </dgm:pt>
    <dgm:pt modelId="{F964F03C-3827-41F9-AA70-D02E151A63D5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Satisfaction with the programme and with the match</a:t>
          </a:r>
          <a:endParaRPr lang="en-US" sz="1400" dirty="0"/>
        </a:p>
      </dgm:t>
    </dgm:pt>
    <dgm:pt modelId="{6FAA0429-A63E-4B0E-8A84-8DBA03A1D657}" type="parTrans" cxnId="{2E1CCF01-31D6-4CB5-AF53-EA595108F645}">
      <dgm:prSet/>
      <dgm:spPr/>
      <dgm:t>
        <a:bodyPr/>
        <a:lstStyle/>
        <a:p>
          <a:endParaRPr lang="en-US"/>
        </a:p>
      </dgm:t>
    </dgm:pt>
    <dgm:pt modelId="{94F580CD-9464-4CA1-B598-C7C7C126C389}" type="sibTrans" cxnId="{2E1CCF01-31D6-4CB5-AF53-EA595108F645}">
      <dgm:prSet/>
      <dgm:spPr/>
      <dgm:t>
        <a:bodyPr/>
        <a:lstStyle/>
        <a:p>
          <a:endParaRPr lang="en-US"/>
        </a:p>
      </dgm:t>
    </dgm:pt>
    <dgm:pt modelId="{B4EE09C6-1C72-45E5-AC9B-9C344BB56B58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Assess positive and negative aspects of the programme</a:t>
          </a:r>
          <a:endParaRPr lang="en-US" sz="1400" dirty="0"/>
        </a:p>
      </dgm:t>
    </dgm:pt>
    <dgm:pt modelId="{8C59BFAF-B0AE-4197-8EFB-602843CF5B81}" type="parTrans" cxnId="{22343CA0-7098-42AD-A37E-6BBF9E89F3E7}">
      <dgm:prSet/>
      <dgm:spPr/>
      <dgm:t>
        <a:bodyPr/>
        <a:lstStyle/>
        <a:p>
          <a:endParaRPr lang="en-US"/>
        </a:p>
      </dgm:t>
    </dgm:pt>
    <dgm:pt modelId="{3E956AD7-CA7E-4536-A8FA-12F417A4FE1F}" type="sibTrans" cxnId="{22343CA0-7098-42AD-A37E-6BBF9E89F3E7}">
      <dgm:prSet/>
      <dgm:spPr/>
      <dgm:t>
        <a:bodyPr/>
        <a:lstStyle/>
        <a:p>
          <a:endParaRPr lang="en-US"/>
        </a:p>
      </dgm:t>
    </dgm:pt>
    <dgm:pt modelId="{A09828E4-0039-4E35-8EE2-1349622B55A0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Discuss improvements for the remaining of the programme</a:t>
          </a:r>
          <a:endParaRPr lang="en-US" sz="1400" dirty="0"/>
        </a:p>
      </dgm:t>
    </dgm:pt>
    <dgm:pt modelId="{DE8C6874-CF24-4890-A3A0-A1BCCD831B6A}" type="parTrans" cxnId="{F43A746A-597E-4FE1-98D3-BD70664FFC8D}">
      <dgm:prSet/>
      <dgm:spPr/>
      <dgm:t>
        <a:bodyPr/>
        <a:lstStyle/>
        <a:p>
          <a:endParaRPr lang="en-US"/>
        </a:p>
      </dgm:t>
    </dgm:pt>
    <dgm:pt modelId="{918DEC5E-3074-4AAF-B512-C570194FA0AF}" type="sibTrans" cxnId="{F43A746A-597E-4FE1-98D3-BD70664FFC8D}">
      <dgm:prSet/>
      <dgm:spPr/>
      <dgm:t>
        <a:bodyPr/>
        <a:lstStyle/>
        <a:p>
          <a:endParaRPr lang="en-US"/>
        </a:p>
      </dgm:t>
    </dgm:pt>
    <dgm:pt modelId="{CE3EC864-5657-47CD-87FC-A8AABFDC9979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/>
            <a:t>Sharing experiences with other participants</a:t>
          </a:r>
          <a:endParaRPr lang="en-US" sz="1400"/>
        </a:p>
      </dgm:t>
    </dgm:pt>
    <dgm:pt modelId="{E13B44F8-572C-4A89-B72A-903A854FCE42}" type="parTrans" cxnId="{1A33AAA9-9FE2-4B5E-9017-49335ECD1FFE}">
      <dgm:prSet/>
      <dgm:spPr/>
      <dgm:t>
        <a:bodyPr/>
        <a:lstStyle/>
        <a:p>
          <a:endParaRPr lang="en-US"/>
        </a:p>
      </dgm:t>
    </dgm:pt>
    <dgm:pt modelId="{40A9B7FC-D2A6-4DF0-B1D5-5275F092A40B}" type="sibTrans" cxnId="{1A33AAA9-9FE2-4B5E-9017-49335ECD1FFE}">
      <dgm:prSet/>
      <dgm:spPr/>
      <dgm:t>
        <a:bodyPr/>
        <a:lstStyle/>
        <a:p>
          <a:endParaRPr lang="en-US"/>
        </a:p>
      </dgm:t>
    </dgm:pt>
    <dgm:pt modelId="{28DD04FC-BA00-49EC-B897-0BD58E9039C8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Tracking of goals (on track, delayed, completed).</a:t>
          </a:r>
          <a:endParaRPr lang="en-US" sz="1400" dirty="0"/>
        </a:p>
      </dgm:t>
    </dgm:pt>
    <dgm:pt modelId="{33747C59-C963-4658-AFCF-8FEB5A3CB705}" type="parTrans" cxnId="{4401C44B-F05D-4328-BC66-1E863D48AE51}">
      <dgm:prSet/>
      <dgm:spPr/>
      <dgm:t>
        <a:bodyPr/>
        <a:lstStyle/>
        <a:p>
          <a:endParaRPr lang="en-US"/>
        </a:p>
      </dgm:t>
    </dgm:pt>
    <dgm:pt modelId="{38CE3058-75A8-4367-AB35-E699D695C62B}" type="sibTrans" cxnId="{4401C44B-F05D-4328-BC66-1E863D48AE51}">
      <dgm:prSet/>
      <dgm:spPr/>
      <dgm:t>
        <a:bodyPr/>
        <a:lstStyle/>
        <a:p>
          <a:endParaRPr lang="en-US"/>
        </a:p>
      </dgm:t>
    </dgm:pt>
    <dgm:pt modelId="{A5535204-C0ED-4C92-9C02-E51FCD96654D}">
      <dgm:prSet custT="1"/>
      <dgm:spPr>
        <a:ln w="38100">
          <a:solidFill>
            <a:srgbClr val="FF0000"/>
          </a:solidFill>
        </a:ln>
      </dgm:spPr>
      <dgm:t>
        <a:bodyPr/>
        <a:lstStyle/>
        <a:p>
          <a:endParaRPr lang="en-US" sz="1400"/>
        </a:p>
      </dgm:t>
    </dgm:pt>
    <dgm:pt modelId="{1FA744B0-1D50-4E58-B04E-ED6215CC1DEA}" type="parTrans" cxnId="{4ABCB075-5AC2-4811-88CC-E8D5D8BE2259}">
      <dgm:prSet/>
      <dgm:spPr/>
      <dgm:t>
        <a:bodyPr/>
        <a:lstStyle/>
        <a:p>
          <a:endParaRPr lang="en-US"/>
        </a:p>
      </dgm:t>
    </dgm:pt>
    <dgm:pt modelId="{BC322F83-02E5-4A2A-8856-BD13FFB2A1FC}" type="sibTrans" cxnId="{4ABCB075-5AC2-4811-88CC-E8D5D8BE2259}">
      <dgm:prSet/>
      <dgm:spPr/>
      <dgm:t>
        <a:bodyPr/>
        <a:lstStyle/>
        <a:p>
          <a:endParaRPr lang="en-US"/>
        </a:p>
      </dgm:t>
    </dgm:pt>
    <dgm:pt modelId="{CBE16FCC-1C5F-4A8D-B9AE-0F5E749B23AA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u="sng" dirty="0"/>
            <a:t>How:</a:t>
          </a:r>
          <a:endParaRPr lang="en-US" sz="1400" u="sng" dirty="0"/>
        </a:p>
      </dgm:t>
    </dgm:pt>
    <dgm:pt modelId="{9B07B79C-4420-486E-987A-38F2BE8365D3}" type="parTrans" cxnId="{343EC7DF-3C45-43CA-9A15-6E702E5E406A}">
      <dgm:prSet/>
      <dgm:spPr/>
      <dgm:t>
        <a:bodyPr/>
        <a:lstStyle/>
        <a:p>
          <a:endParaRPr lang="en-US"/>
        </a:p>
      </dgm:t>
    </dgm:pt>
    <dgm:pt modelId="{2C6FA39B-5E84-4ED7-AF20-DD09A67AD628}" type="sibTrans" cxnId="{343EC7DF-3C45-43CA-9A15-6E702E5E406A}">
      <dgm:prSet/>
      <dgm:spPr/>
      <dgm:t>
        <a:bodyPr/>
        <a:lstStyle/>
        <a:p>
          <a:endParaRPr lang="en-US"/>
        </a:p>
      </dgm:t>
    </dgm:pt>
    <dgm:pt modelId="{66DEFCD8-D874-4A67-8CE6-D286D14B6A01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Surveys </a:t>
          </a:r>
          <a:endParaRPr lang="en-US" sz="1400" dirty="0"/>
        </a:p>
      </dgm:t>
    </dgm:pt>
    <dgm:pt modelId="{D1047FDC-8396-49E9-A0A0-812DE68F2E84}" type="parTrans" cxnId="{494656F7-0492-4943-9C63-3540F1B78364}">
      <dgm:prSet/>
      <dgm:spPr/>
      <dgm:t>
        <a:bodyPr/>
        <a:lstStyle/>
        <a:p>
          <a:endParaRPr lang="en-US"/>
        </a:p>
      </dgm:t>
    </dgm:pt>
    <dgm:pt modelId="{5E91B979-79E1-46DC-A69E-23474AAE79AF}" type="sibTrans" cxnId="{494656F7-0492-4943-9C63-3540F1B78364}">
      <dgm:prSet/>
      <dgm:spPr/>
      <dgm:t>
        <a:bodyPr/>
        <a:lstStyle/>
        <a:p>
          <a:endParaRPr lang="en-US"/>
        </a:p>
      </dgm:t>
    </dgm:pt>
    <dgm:pt modelId="{01AF4F21-FF1C-472C-9843-43DBF9830E3D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Focus group </a:t>
          </a:r>
          <a:endParaRPr lang="en-US" sz="1400" dirty="0"/>
        </a:p>
      </dgm:t>
    </dgm:pt>
    <dgm:pt modelId="{6CC434E0-12DF-4969-9FF5-EFDF7FA8CF97}" type="parTrans" cxnId="{2CEEC845-FA9A-4CE8-AF36-EE77AD1F10F3}">
      <dgm:prSet/>
      <dgm:spPr/>
      <dgm:t>
        <a:bodyPr/>
        <a:lstStyle/>
        <a:p>
          <a:endParaRPr lang="en-US"/>
        </a:p>
      </dgm:t>
    </dgm:pt>
    <dgm:pt modelId="{BB454F9D-0958-45DA-ABA5-8DCEF416E86E}" type="sibTrans" cxnId="{2CEEC845-FA9A-4CE8-AF36-EE77AD1F10F3}">
      <dgm:prSet/>
      <dgm:spPr/>
      <dgm:t>
        <a:bodyPr/>
        <a:lstStyle/>
        <a:p>
          <a:endParaRPr lang="en-US"/>
        </a:p>
      </dgm:t>
    </dgm:pt>
    <dgm:pt modelId="{8249B5A6-904E-42A1-B6EA-E8877F485153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Interview calls</a:t>
          </a:r>
          <a:endParaRPr lang="en-US" sz="1400" dirty="0"/>
        </a:p>
      </dgm:t>
    </dgm:pt>
    <dgm:pt modelId="{0FFEAACB-B5E4-4AFC-8CB9-49C314AD8FF8}" type="parTrans" cxnId="{F0B0148C-7B07-4006-9587-E0514109279A}">
      <dgm:prSet/>
      <dgm:spPr/>
      <dgm:t>
        <a:bodyPr/>
        <a:lstStyle/>
        <a:p>
          <a:endParaRPr lang="en-US"/>
        </a:p>
      </dgm:t>
    </dgm:pt>
    <dgm:pt modelId="{56BD8938-0C1C-423F-A420-055894796EDE}" type="sibTrans" cxnId="{F0B0148C-7B07-4006-9587-E0514109279A}">
      <dgm:prSet/>
      <dgm:spPr/>
      <dgm:t>
        <a:bodyPr/>
        <a:lstStyle/>
        <a:p>
          <a:endParaRPr lang="en-US"/>
        </a:p>
      </dgm:t>
    </dgm:pt>
    <dgm:pt modelId="{A9824FDE-EE77-4CA6-8C3B-8C7722156A31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fr-CH" sz="1400" dirty="0"/>
            <a:t>Quantitative metrics (</a:t>
          </a:r>
          <a:r>
            <a:rPr lang="fr-CH" sz="1400" dirty="0" err="1"/>
            <a:t>e.g</a:t>
          </a:r>
          <a:r>
            <a:rPr lang="fr-CH" sz="1400" dirty="0"/>
            <a:t>. ROI, talent, bench-</a:t>
          </a:r>
          <a:r>
            <a:rPr lang="fr-CH" sz="1400" dirty="0" err="1"/>
            <a:t>strength</a:t>
          </a:r>
          <a:r>
            <a:rPr lang="fr-CH" sz="1400" dirty="0"/>
            <a:t>, retention, etc.)</a:t>
          </a:r>
          <a:endParaRPr lang="en-US" sz="1400" dirty="0"/>
        </a:p>
      </dgm:t>
    </dgm:pt>
    <dgm:pt modelId="{974BAB89-E24C-474D-B82A-E1326E9E5985}" type="parTrans" cxnId="{97F889C4-A817-481A-B2D5-9339336BE0E0}">
      <dgm:prSet/>
      <dgm:spPr/>
      <dgm:t>
        <a:bodyPr/>
        <a:lstStyle/>
        <a:p>
          <a:endParaRPr lang="en-US"/>
        </a:p>
      </dgm:t>
    </dgm:pt>
    <dgm:pt modelId="{B63369BF-9E62-41E8-AC54-C2451FFDFC9D}" type="sibTrans" cxnId="{97F889C4-A817-481A-B2D5-9339336BE0E0}">
      <dgm:prSet/>
      <dgm:spPr/>
      <dgm:t>
        <a:bodyPr/>
        <a:lstStyle/>
        <a:p>
          <a:endParaRPr lang="en-US"/>
        </a:p>
      </dgm:t>
    </dgm:pt>
    <dgm:pt modelId="{656F8EE7-9F17-437A-A771-56776BCB82A8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Satisfaction with the programme &amp; with the match</a:t>
          </a:r>
          <a:endParaRPr lang="en-US" sz="1400" dirty="0"/>
        </a:p>
      </dgm:t>
    </dgm:pt>
    <dgm:pt modelId="{883914A5-2C24-4620-A990-63C85FC499D8}" type="parTrans" cxnId="{A52091D3-C200-4E35-B324-C59842656A78}">
      <dgm:prSet/>
      <dgm:spPr/>
      <dgm:t>
        <a:bodyPr/>
        <a:lstStyle/>
        <a:p>
          <a:endParaRPr lang="en-US"/>
        </a:p>
      </dgm:t>
    </dgm:pt>
    <dgm:pt modelId="{EDE8D6BA-D0BE-42B8-9196-B5A717DF8EED}" type="sibTrans" cxnId="{A52091D3-C200-4E35-B324-C59842656A78}">
      <dgm:prSet/>
      <dgm:spPr/>
      <dgm:t>
        <a:bodyPr/>
        <a:lstStyle/>
        <a:p>
          <a:endParaRPr lang="en-US"/>
        </a:p>
      </dgm:t>
    </dgm:pt>
    <dgm:pt modelId="{AFCCBC28-8706-4AFD-8671-0023A0F1B104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Completion of the programme &amp; objectives evaluation (completed, cancelled, etc.)</a:t>
          </a:r>
          <a:endParaRPr lang="en-US" sz="1400" dirty="0"/>
        </a:p>
      </dgm:t>
    </dgm:pt>
    <dgm:pt modelId="{36316039-1A89-41D1-95ED-D3148C6B7415}" type="parTrans" cxnId="{B9B3603F-0068-4593-892A-80CE7EECECB5}">
      <dgm:prSet/>
      <dgm:spPr/>
      <dgm:t>
        <a:bodyPr/>
        <a:lstStyle/>
        <a:p>
          <a:endParaRPr lang="en-US"/>
        </a:p>
      </dgm:t>
    </dgm:pt>
    <dgm:pt modelId="{27AE8981-7B00-4CDB-AF4D-BA1A5438170E}" type="sibTrans" cxnId="{B9B3603F-0068-4593-892A-80CE7EECECB5}">
      <dgm:prSet/>
      <dgm:spPr/>
      <dgm:t>
        <a:bodyPr/>
        <a:lstStyle/>
        <a:p>
          <a:endParaRPr lang="en-US"/>
        </a:p>
      </dgm:t>
    </dgm:pt>
    <dgm:pt modelId="{35FC0A95-BC5C-4FC6-AB17-F8BD7BE30E24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Discuss improvements for following editions of the programme </a:t>
          </a:r>
          <a:endParaRPr lang="en-US" sz="1400" dirty="0"/>
        </a:p>
      </dgm:t>
    </dgm:pt>
    <dgm:pt modelId="{A8FA6C1F-1887-4518-8233-61D05298BDA6}" type="parTrans" cxnId="{2F13FD0E-135C-416A-B77E-18E2249E1B67}">
      <dgm:prSet/>
      <dgm:spPr/>
      <dgm:t>
        <a:bodyPr/>
        <a:lstStyle/>
        <a:p>
          <a:endParaRPr lang="en-US"/>
        </a:p>
      </dgm:t>
    </dgm:pt>
    <dgm:pt modelId="{C64A292B-4CD8-4750-9C43-8A86DBEB5CE6}" type="sibTrans" cxnId="{2F13FD0E-135C-416A-B77E-18E2249E1B67}">
      <dgm:prSet/>
      <dgm:spPr/>
      <dgm:t>
        <a:bodyPr/>
        <a:lstStyle/>
        <a:p>
          <a:endParaRPr lang="en-US"/>
        </a:p>
      </dgm:t>
    </dgm:pt>
    <dgm:pt modelId="{D54E5CEA-55E9-4B1C-BC6C-195FDB9F8D5E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Mentees skill &amp; competencies level post Mentoring programme</a:t>
          </a:r>
          <a:endParaRPr lang="en-US" sz="1400" dirty="0"/>
        </a:p>
      </dgm:t>
    </dgm:pt>
    <dgm:pt modelId="{8A7C293C-B276-4069-8E32-A3C635977106}" type="parTrans" cxnId="{AB7F81C5-11F2-4107-932F-F69519D3B130}">
      <dgm:prSet/>
      <dgm:spPr/>
      <dgm:t>
        <a:bodyPr/>
        <a:lstStyle/>
        <a:p>
          <a:endParaRPr lang="en-US"/>
        </a:p>
      </dgm:t>
    </dgm:pt>
    <dgm:pt modelId="{67F88987-321A-4F21-958B-CEDDDA35DE40}" type="sibTrans" cxnId="{AB7F81C5-11F2-4107-932F-F69519D3B130}">
      <dgm:prSet/>
      <dgm:spPr/>
      <dgm:t>
        <a:bodyPr/>
        <a:lstStyle/>
        <a:p>
          <a:endParaRPr lang="en-US"/>
        </a:p>
      </dgm:t>
    </dgm:pt>
    <dgm:pt modelId="{FBAACE5C-172C-49B6-A3A5-2A9DE5BD06E8}">
      <dgm:prSet custT="1"/>
      <dgm:spPr>
        <a:ln w="38100">
          <a:solidFill>
            <a:srgbClr val="FF0000"/>
          </a:solidFill>
        </a:ln>
      </dgm:spPr>
      <dgm:t>
        <a:bodyPr/>
        <a:lstStyle/>
        <a:p>
          <a:endParaRPr lang="en-US" sz="1400" dirty="0"/>
        </a:p>
      </dgm:t>
    </dgm:pt>
    <dgm:pt modelId="{89031AE9-2F99-4116-96F8-83510486FB55}" type="parTrans" cxnId="{A4BA1D0E-C0D1-4603-B6B3-5169E383F396}">
      <dgm:prSet/>
      <dgm:spPr/>
      <dgm:t>
        <a:bodyPr/>
        <a:lstStyle/>
        <a:p>
          <a:endParaRPr lang="en-US"/>
        </a:p>
      </dgm:t>
    </dgm:pt>
    <dgm:pt modelId="{C4BD26A0-E203-4BC7-BE54-D903830A0A96}" type="sibTrans" cxnId="{A4BA1D0E-C0D1-4603-B6B3-5169E383F396}">
      <dgm:prSet/>
      <dgm:spPr/>
      <dgm:t>
        <a:bodyPr/>
        <a:lstStyle/>
        <a:p>
          <a:endParaRPr lang="en-US"/>
        </a:p>
      </dgm:t>
    </dgm:pt>
    <dgm:pt modelId="{515E119E-860A-4ECD-A686-98BAB1AB407B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u="sng" dirty="0"/>
            <a:t>How:</a:t>
          </a:r>
          <a:endParaRPr lang="en-US" sz="1400" u="sng" dirty="0"/>
        </a:p>
      </dgm:t>
    </dgm:pt>
    <dgm:pt modelId="{056B532D-E95F-41ED-A200-5D3731765C58}" type="parTrans" cxnId="{F6D52BA0-299D-4366-916F-0C950070FF44}">
      <dgm:prSet/>
      <dgm:spPr/>
      <dgm:t>
        <a:bodyPr/>
        <a:lstStyle/>
        <a:p>
          <a:endParaRPr lang="en-US"/>
        </a:p>
      </dgm:t>
    </dgm:pt>
    <dgm:pt modelId="{00FEADD6-7C77-4026-A9D9-BC7C371BF989}" type="sibTrans" cxnId="{F6D52BA0-299D-4366-916F-0C950070FF44}">
      <dgm:prSet/>
      <dgm:spPr/>
      <dgm:t>
        <a:bodyPr/>
        <a:lstStyle/>
        <a:p>
          <a:endParaRPr lang="en-US"/>
        </a:p>
      </dgm:t>
    </dgm:pt>
    <dgm:pt modelId="{2C8CC8C2-1ECC-4497-A1BE-FE071856546B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Talent system data</a:t>
          </a:r>
          <a:endParaRPr lang="en-US" sz="1400" dirty="0"/>
        </a:p>
      </dgm:t>
    </dgm:pt>
    <dgm:pt modelId="{B2AF8C24-7292-480F-84D3-1A350F50DE89}" type="parTrans" cxnId="{0D5C459F-19AA-446D-92C0-6951E7D044FB}">
      <dgm:prSet/>
      <dgm:spPr/>
      <dgm:t>
        <a:bodyPr/>
        <a:lstStyle/>
        <a:p>
          <a:endParaRPr lang="en-US"/>
        </a:p>
      </dgm:t>
    </dgm:pt>
    <dgm:pt modelId="{32DD539B-1670-4AD8-B377-58D15E962480}" type="sibTrans" cxnId="{0D5C459F-19AA-446D-92C0-6951E7D044FB}">
      <dgm:prSet/>
      <dgm:spPr/>
      <dgm:t>
        <a:bodyPr/>
        <a:lstStyle/>
        <a:p>
          <a:endParaRPr lang="en-US"/>
        </a:p>
      </dgm:t>
    </dgm:pt>
    <dgm:pt modelId="{F76EBF6C-470C-47BA-9C54-F92752D3A2A8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/>
            <a:t>Survey </a:t>
          </a:r>
          <a:endParaRPr lang="en-US" sz="1400"/>
        </a:p>
      </dgm:t>
    </dgm:pt>
    <dgm:pt modelId="{0885C6D3-FF27-4AAC-A2B1-9EEDE88768DA}" type="parTrans" cxnId="{69085658-619C-4632-9842-28ABDD5477D0}">
      <dgm:prSet/>
      <dgm:spPr/>
      <dgm:t>
        <a:bodyPr/>
        <a:lstStyle/>
        <a:p>
          <a:endParaRPr lang="en-US"/>
        </a:p>
      </dgm:t>
    </dgm:pt>
    <dgm:pt modelId="{2370D44C-F566-41E3-A0DC-A99689DACE10}" type="sibTrans" cxnId="{69085658-619C-4632-9842-28ABDD5477D0}">
      <dgm:prSet/>
      <dgm:spPr/>
      <dgm:t>
        <a:bodyPr/>
        <a:lstStyle/>
        <a:p>
          <a:endParaRPr lang="en-US"/>
        </a:p>
      </dgm:t>
    </dgm:pt>
    <dgm:pt modelId="{549145F2-05E1-4845-90ED-5E1DFD1BD7DC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Focus group and live feedback sessions</a:t>
          </a:r>
          <a:endParaRPr lang="en-US" sz="1400" dirty="0"/>
        </a:p>
      </dgm:t>
    </dgm:pt>
    <dgm:pt modelId="{3422B922-8E03-4AD0-A5C5-27253440C18F}" type="parTrans" cxnId="{BC83981D-7613-4318-91C2-702125531EE1}">
      <dgm:prSet/>
      <dgm:spPr/>
      <dgm:t>
        <a:bodyPr/>
        <a:lstStyle/>
        <a:p>
          <a:endParaRPr lang="en-US"/>
        </a:p>
      </dgm:t>
    </dgm:pt>
    <dgm:pt modelId="{8D5CB514-E313-497E-A2D6-641F8B55F70C}" type="sibTrans" cxnId="{BC83981D-7613-4318-91C2-702125531EE1}">
      <dgm:prSet/>
      <dgm:spPr/>
      <dgm:t>
        <a:bodyPr/>
        <a:lstStyle/>
        <a:p>
          <a:endParaRPr lang="en-US"/>
        </a:p>
      </dgm:t>
    </dgm:pt>
    <dgm:pt modelId="{9F65BD3A-6081-445D-98AA-8DF8512B4E8B}">
      <dgm:prSet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dirty="0"/>
            <a:t>Self Assessments</a:t>
          </a:r>
          <a:endParaRPr lang="en-US" sz="1400" dirty="0"/>
        </a:p>
      </dgm:t>
    </dgm:pt>
    <dgm:pt modelId="{98F004C9-D685-4531-ADC9-0D6759BBD9F5}" type="parTrans" cxnId="{3DE36ED2-E905-40B5-9025-3D4B81D09746}">
      <dgm:prSet/>
      <dgm:spPr/>
      <dgm:t>
        <a:bodyPr/>
        <a:lstStyle/>
        <a:p>
          <a:endParaRPr lang="en-US"/>
        </a:p>
      </dgm:t>
    </dgm:pt>
    <dgm:pt modelId="{AB036CF7-5988-4F84-BB35-A432E3300A59}" type="sibTrans" cxnId="{3DE36ED2-E905-40B5-9025-3D4B81D09746}">
      <dgm:prSet/>
      <dgm:spPr/>
      <dgm:t>
        <a:bodyPr/>
        <a:lstStyle/>
        <a:p>
          <a:endParaRPr lang="en-US"/>
        </a:p>
      </dgm:t>
    </dgm:pt>
    <dgm:pt modelId="{ADB08C63-C900-4823-8732-EA9EBA1AF2DB}" type="pres">
      <dgm:prSet presAssocID="{48462D78-69E6-4BA9-857E-F9FE0B954CDF}" presName="linearFlow" presStyleCnt="0">
        <dgm:presLayoutVars>
          <dgm:dir/>
          <dgm:animLvl val="lvl"/>
          <dgm:resizeHandles val="exact"/>
        </dgm:presLayoutVars>
      </dgm:prSet>
      <dgm:spPr/>
    </dgm:pt>
    <dgm:pt modelId="{AE6AA127-B393-466F-8EC8-D4FEDE5F68DC}" type="pres">
      <dgm:prSet presAssocID="{F68CFF89-ADBF-4932-AF78-1FE281A96F36}" presName="composite" presStyleCnt="0"/>
      <dgm:spPr/>
    </dgm:pt>
    <dgm:pt modelId="{78587530-A48A-4112-BD36-FC8B48406290}" type="pres">
      <dgm:prSet presAssocID="{F68CFF89-ADBF-4932-AF78-1FE281A96F3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CC14164-7950-40C7-B5EC-6FB3580FD510}" type="pres">
      <dgm:prSet presAssocID="{F68CFF89-ADBF-4932-AF78-1FE281A96F36}" presName="parSh" presStyleLbl="node1" presStyleIdx="0" presStyleCnt="3" custLinFactNeighborY="-5374"/>
      <dgm:spPr/>
    </dgm:pt>
    <dgm:pt modelId="{47903F4D-D347-4840-A6D4-5FA937D9972A}" type="pres">
      <dgm:prSet presAssocID="{F68CFF89-ADBF-4932-AF78-1FE281A96F36}" presName="desTx" presStyleLbl="fgAcc1" presStyleIdx="0" presStyleCnt="3">
        <dgm:presLayoutVars>
          <dgm:bulletEnabled val="1"/>
        </dgm:presLayoutVars>
      </dgm:prSet>
      <dgm:spPr/>
    </dgm:pt>
    <dgm:pt modelId="{17FDCB96-A41D-40BC-9FAC-AC82466BEEC3}" type="pres">
      <dgm:prSet presAssocID="{BEC1BAA2-C865-4D1F-9250-452B78DD9FDF}" presName="sibTrans" presStyleLbl="sibTrans2D1" presStyleIdx="0" presStyleCnt="2" custLinFactY="138810" custLinFactNeighborX="54781" custLinFactNeighborY="200000"/>
      <dgm:spPr/>
    </dgm:pt>
    <dgm:pt modelId="{F3E04109-B744-4552-864B-A14C41B5A7BA}" type="pres">
      <dgm:prSet presAssocID="{BEC1BAA2-C865-4D1F-9250-452B78DD9FDF}" presName="connTx" presStyleLbl="sibTrans2D1" presStyleIdx="0" presStyleCnt="2"/>
      <dgm:spPr/>
    </dgm:pt>
    <dgm:pt modelId="{310D0565-C14C-410F-9882-C930EFA8CD04}" type="pres">
      <dgm:prSet presAssocID="{CD49969B-959C-460E-9965-493BBE893C1F}" presName="composite" presStyleCnt="0"/>
      <dgm:spPr/>
    </dgm:pt>
    <dgm:pt modelId="{3119CFA8-1AA1-41AE-885A-8BC30DE35441}" type="pres">
      <dgm:prSet presAssocID="{CD49969B-959C-460E-9965-493BBE893C1F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ED2F82B-B8C3-4145-928C-EA777748063B}" type="pres">
      <dgm:prSet presAssocID="{CD49969B-959C-460E-9965-493BBE893C1F}" presName="parSh" presStyleLbl="node1" presStyleIdx="1" presStyleCnt="3"/>
      <dgm:spPr/>
    </dgm:pt>
    <dgm:pt modelId="{11C5F5DA-F7EE-4E2A-80EB-2F18FFE4344D}" type="pres">
      <dgm:prSet presAssocID="{CD49969B-959C-460E-9965-493BBE893C1F}" presName="desTx" presStyleLbl="fgAcc1" presStyleIdx="1" presStyleCnt="3">
        <dgm:presLayoutVars>
          <dgm:bulletEnabled val="1"/>
        </dgm:presLayoutVars>
      </dgm:prSet>
      <dgm:spPr/>
    </dgm:pt>
    <dgm:pt modelId="{9A93FF46-81B1-496B-8DDC-86CA16EB2792}" type="pres">
      <dgm:prSet presAssocID="{DB2352D3-E766-408F-8F20-F11936205DF9}" presName="sibTrans" presStyleLbl="sibTrans2D1" presStyleIdx="1" presStyleCnt="2" custAng="7895" custScaleX="125489" custLinFactY="139501" custLinFactNeighborX="74693" custLinFactNeighborY="200000"/>
      <dgm:spPr/>
    </dgm:pt>
    <dgm:pt modelId="{6864A9F4-C1E2-452F-AA20-6C4E71CFE1AD}" type="pres">
      <dgm:prSet presAssocID="{DB2352D3-E766-408F-8F20-F11936205DF9}" presName="connTx" presStyleLbl="sibTrans2D1" presStyleIdx="1" presStyleCnt="2"/>
      <dgm:spPr/>
    </dgm:pt>
    <dgm:pt modelId="{D92B4106-8398-4512-9C2E-ECB65C27059A}" type="pres">
      <dgm:prSet presAssocID="{B2CA586C-4D50-46A4-A031-11272AF16272}" presName="composite" presStyleCnt="0"/>
      <dgm:spPr/>
    </dgm:pt>
    <dgm:pt modelId="{482FEE1C-6450-4F6A-8A56-3223CA5F30A5}" type="pres">
      <dgm:prSet presAssocID="{B2CA586C-4D50-46A4-A031-11272AF16272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4F4D8AE-288C-4EF7-9084-A42B6A452368}" type="pres">
      <dgm:prSet presAssocID="{B2CA586C-4D50-46A4-A031-11272AF16272}" presName="parSh" presStyleLbl="node1" presStyleIdx="2" presStyleCnt="3" custLinFactNeighborX="-12234" custLinFactNeighborY="32244"/>
      <dgm:spPr/>
    </dgm:pt>
    <dgm:pt modelId="{626646B0-A5DA-4B40-B74B-D6AEE9EBAF43}" type="pres">
      <dgm:prSet presAssocID="{B2CA586C-4D50-46A4-A031-11272AF16272}" presName="desTx" presStyleLbl="fgAcc1" presStyleIdx="2" presStyleCnt="3" custScaleX="112893">
        <dgm:presLayoutVars>
          <dgm:bulletEnabled val="1"/>
        </dgm:presLayoutVars>
      </dgm:prSet>
      <dgm:spPr/>
    </dgm:pt>
  </dgm:ptLst>
  <dgm:cxnLst>
    <dgm:cxn modelId="{C70DAE00-038B-4E74-9F20-4CD36C831A60}" srcId="{89935146-EC32-4BA6-A1F2-53D19D0243C6}" destId="{928C36A7-A187-4371-BCFD-704079C9C152}" srcOrd="1" destOrd="0" parTransId="{7CC5C35A-EE34-4DC6-9A41-6B0E89CA91EB}" sibTransId="{1ACA3216-2F15-4CD8-8CFE-FC05A8CE197F}"/>
    <dgm:cxn modelId="{2E1CCF01-31D6-4CB5-AF53-EA595108F645}" srcId="{D199FDB4-873C-4F2B-B2D9-B4E106DEBAE8}" destId="{F964F03C-3827-41F9-AA70-D02E151A63D5}" srcOrd="0" destOrd="0" parTransId="{6FAA0429-A63E-4B0E-8A84-8DBA03A1D657}" sibTransId="{94F580CD-9464-4CA1-B598-C7C7C126C389}"/>
    <dgm:cxn modelId="{BDB9AD03-9B69-4300-BE04-FEA9C6F2530C}" type="presOf" srcId="{13EF4913-3837-4FD3-ADD4-ED98E2135E91}" destId="{47903F4D-D347-4840-A6D4-5FA937D9972A}" srcOrd="0" destOrd="3" presId="urn:microsoft.com/office/officeart/2005/8/layout/process3"/>
    <dgm:cxn modelId="{4A001F04-C9B9-41E1-9A4B-07DD7D6F6699}" type="presOf" srcId="{66C9CAF4-7B50-4728-865A-06D1E3855ABD}" destId="{626646B0-A5DA-4B40-B74B-D6AEE9EBAF43}" srcOrd="0" destOrd="0" presId="urn:microsoft.com/office/officeart/2005/8/layout/process3"/>
    <dgm:cxn modelId="{66B77F07-22ED-494B-BEDA-0178363B1144}" type="presOf" srcId="{48462D78-69E6-4BA9-857E-F9FE0B954CDF}" destId="{ADB08C63-C900-4823-8732-EA9EBA1AF2DB}" srcOrd="0" destOrd="0" presId="urn:microsoft.com/office/officeart/2005/8/layout/process3"/>
    <dgm:cxn modelId="{8055BD09-558A-474A-B928-61018372ABA0}" type="presOf" srcId="{A5535204-C0ED-4C92-9C02-E51FCD96654D}" destId="{11C5F5DA-F7EE-4E2A-80EB-2F18FFE4344D}" srcOrd="0" destOrd="6" presId="urn:microsoft.com/office/officeart/2005/8/layout/process3"/>
    <dgm:cxn modelId="{D486B10D-8941-46D7-A74B-6329D36DB5DA}" srcId="{F68CFF89-ADBF-4932-AF78-1FE281A96F36}" destId="{2C2EF74E-2756-42C4-A25A-6910E0A6A033}" srcOrd="0" destOrd="0" parTransId="{5219C64E-7758-4841-95A4-67ED77260B3B}" sibTransId="{0DE84462-BE5E-414A-90BB-0567F222101D}"/>
    <dgm:cxn modelId="{A4BA1D0E-C0D1-4603-B6B3-5169E383F396}" srcId="{B2CA586C-4D50-46A4-A031-11272AF16272}" destId="{FBAACE5C-172C-49B6-A3A5-2A9DE5BD06E8}" srcOrd="1" destOrd="0" parTransId="{89031AE9-2F99-4116-96F8-83510486FB55}" sibTransId="{C4BD26A0-E203-4BC7-BE54-D903830A0A96}"/>
    <dgm:cxn modelId="{2F13FD0E-135C-416A-B77E-18E2249E1B67}" srcId="{66C9CAF4-7B50-4728-865A-06D1E3855ABD}" destId="{35FC0A95-BC5C-4FC6-AB17-F8BD7BE30E24}" srcOrd="3" destOrd="0" parTransId="{A8FA6C1F-1887-4518-8233-61D05298BDA6}" sibTransId="{C64A292B-4CD8-4750-9C43-8A86DBEB5CE6}"/>
    <dgm:cxn modelId="{FE13E313-50FD-45B3-AC9B-F6074D58EFB3}" type="presOf" srcId="{549145F2-05E1-4845-90ED-5E1DFD1BD7DC}" destId="{626646B0-A5DA-4B40-B74B-D6AEE9EBAF43}" srcOrd="0" destOrd="10" presId="urn:microsoft.com/office/officeart/2005/8/layout/process3"/>
    <dgm:cxn modelId="{39AF5E17-76F2-443D-8A40-75EB39617B15}" srcId="{F68CFF89-ADBF-4932-AF78-1FE281A96F36}" destId="{89935146-EC32-4BA6-A1F2-53D19D0243C6}" srcOrd="3" destOrd="0" parTransId="{3A24093C-016A-4203-9BD6-B46951E7BDB9}" sibTransId="{A7FF2E09-902E-4483-BB77-926F3BC931C3}"/>
    <dgm:cxn modelId="{B62B7619-FAB1-49B9-8791-3F0A479DA35A}" type="presOf" srcId="{AFCCBC28-8706-4AFD-8671-0023A0F1B104}" destId="{626646B0-A5DA-4B40-B74B-D6AEE9EBAF43}" srcOrd="0" destOrd="3" presId="urn:microsoft.com/office/officeart/2005/8/layout/process3"/>
    <dgm:cxn modelId="{BC83981D-7613-4318-91C2-702125531EE1}" srcId="{515E119E-860A-4ECD-A686-98BAB1AB407B}" destId="{549145F2-05E1-4845-90ED-5E1DFD1BD7DC}" srcOrd="2" destOrd="0" parTransId="{3422B922-8E03-4AD0-A5C5-27253440C18F}" sibTransId="{8D5CB514-E313-497E-A2D6-641F8B55F70C}"/>
    <dgm:cxn modelId="{EB49ED1D-A0FC-4943-A73F-7DDC71CF5534}" type="presOf" srcId="{656F8EE7-9F17-437A-A771-56776BCB82A8}" destId="{626646B0-A5DA-4B40-B74B-D6AEE9EBAF43}" srcOrd="0" destOrd="2" presId="urn:microsoft.com/office/officeart/2005/8/layout/process3"/>
    <dgm:cxn modelId="{E0B2F020-A1A7-4B86-AE6A-7B7AE3BB4089}" srcId="{2C2EF74E-2756-42C4-A25A-6910E0A6A033}" destId="{958A6DE0-522D-4F30-99B4-EBA30584D091}" srcOrd="1" destOrd="0" parTransId="{17EC85F8-32AE-4F0B-89CC-216C6A05D63C}" sibTransId="{BEA1917C-77BD-46DE-B38C-4D604AA0DA24}"/>
    <dgm:cxn modelId="{2D3EC422-E71D-4D7A-A722-97B8332B5F0D}" type="presOf" srcId="{CFF091FB-BE18-4ABB-8E44-308D2587C174}" destId="{47903F4D-D347-4840-A6D4-5FA937D9972A}" srcOrd="0" destOrd="1" presId="urn:microsoft.com/office/officeart/2005/8/layout/process3"/>
    <dgm:cxn modelId="{F5E71329-49B9-4AB2-80C6-061F61DDD2D6}" type="presOf" srcId="{B4EE09C6-1C72-45E5-AC9B-9C344BB56B58}" destId="{11C5F5DA-F7EE-4E2A-80EB-2F18FFE4344D}" srcOrd="0" destOrd="2" presId="urn:microsoft.com/office/officeart/2005/8/layout/process3"/>
    <dgm:cxn modelId="{C8E2A22E-C3D3-4CC8-8366-F547421B87E4}" type="presOf" srcId="{DB2352D3-E766-408F-8F20-F11936205DF9}" destId="{9A93FF46-81B1-496B-8DDC-86CA16EB2792}" srcOrd="0" destOrd="0" presId="urn:microsoft.com/office/officeart/2005/8/layout/process3"/>
    <dgm:cxn modelId="{B676AE37-BC61-4301-9AFF-9640C3CCD93D}" type="presOf" srcId="{A09828E4-0039-4E35-8EE2-1349622B55A0}" destId="{11C5F5DA-F7EE-4E2A-80EB-2F18FFE4344D}" srcOrd="0" destOrd="3" presId="urn:microsoft.com/office/officeart/2005/8/layout/process3"/>
    <dgm:cxn modelId="{CE7EA739-E2EE-48A8-940C-8B0DDCB594C4}" type="presOf" srcId="{CD49969B-959C-460E-9965-493BBE893C1F}" destId="{5ED2F82B-B8C3-4145-928C-EA777748063B}" srcOrd="1" destOrd="0" presId="urn:microsoft.com/office/officeart/2005/8/layout/process3"/>
    <dgm:cxn modelId="{210BCA3D-0195-4979-A21C-FB615F0EFA0D}" type="presOf" srcId="{E7BF5F22-4CD2-44EC-9CC8-7FFB7A38939F}" destId="{47903F4D-D347-4840-A6D4-5FA937D9972A}" srcOrd="0" destOrd="11" presId="urn:microsoft.com/office/officeart/2005/8/layout/process3"/>
    <dgm:cxn modelId="{B9B3603F-0068-4593-892A-80CE7EECECB5}" srcId="{66C9CAF4-7B50-4728-865A-06D1E3855ABD}" destId="{AFCCBC28-8706-4AFD-8671-0023A0F1B104}" srcOrd="2" destOrd="0" parTransId="{36316039-1A89-41D1-95ED-D3148C6B7415}" sibTransId="{27AE8981-7B00-4CDB-AF4D-BA1A5438170E}"/>
    <dgm:cxn modelId="{25D0D45B-ADB7-4D95-996D-82F758FF5E5E}" srcId="{CD49969B-959C-460E-9965-493BBE893C1F}" destId="{D199FDB4-873C-4F2B-B2D9-B4E106DEBAE8}" srcOrd="0" destOrd="0" parTransId="{E2B1B8D8-F3D0-4359-83FC-C4B9DF887425}" sibTransId="{92B345F4-D365-4E00-940B-EB4300EC508F}"/>
    <dgm:cxn modelId="{CDFBCE61-E4B4-49B2-93CA-4E831C41788E}" type="presOf" srcId="{EFBCB5D5-5DA3-494E-95A3-C520285D5FB1}" destId="{47903F4D-D347-4840-A6D4-5FA937D9972A}" srcOrd="0" destOrd="6" presId="urn:microsoft.com/office/officeart/2005/8/layout/process3"/>
    <dgm:cxn modelId="{A0390D63-6F7A-4CA6-BBB1-E0664016D345}" type="presOf" srcId="{B2CA586C-4D50-46A4-A031-11272AF16272}" destId="{C4F4D8AE-288C-4EF7-9084-A42B6A452368}" srcOrd="1" destOrd="0" presId="urn:microsoft.com/office/officeart/2005/8/layout/process3"/>
    <dgm:cxn modelId="{DABB2344-E79F-4173-A7B0-45BB2D784460}" srcId="{48462D78-69E6-4BA9-857E-F9FE0B954CDF}" destId="{CD49969B-959C-460E-9965-493BBE893C1F}" srcOrd="1" destOrd="0" parTransId="{43E4C886-70BE-430B-B24B-9773E76EF8FD}" sibTransId="{DB2352D3-E766-408F-8F20-F11936205DF9}"/>
    <dgm:cxn modelId="{2CEEC845-FA9A-4CE8-AF36-EE77AD1F10F3}" srcId="{CBE16FCC-1C5F-4A8D-B9AE-0F5E749B23AA}" destId="{01AF4F21-FF1C-472C-9843-43DBF9830E3D}" srcOrd="1" destOrd="0" parTransId="{6CC434E0-12DF-4969-9FF5-EFDF7FA8CF97}" sibTransId="{BB454F9D-0958-45DA-ABA5-8DCEF416E86E}"/>
    <dgm:cxn modelId="{945EF745-5FCB-42C9-B4FC-7BDDD3A7947E}" srcId="{2C2EF74E-2756-42C4-A25A-6910E0A6A033}" destId="{CFF091FB-BE18-4ABB-8E44-308D2587C174}" srcOrd="0" destOrd="0" parTransId="{6D0742EC-E655-4380-8F86-88573C6A1615}" sibTransId="{25FF836E-B16A-4A2F-8B16-4AB11824E57D}"/>
    <dgm:cxn modelId="{7A6B7646-2335-4FC7-89C6-0ED6E475084C}" type="presOf" srcId="{BEC1BAA2-C865-4D1F-9250-452B78DD9FDF}" destId="{17FDCB96-A41D-40BC-9FAC-AC82466BEEC3}" srcOrd="0" destOrd="0" presId="urn:microsoft.com/office/officeart/2005/8/layout/process3"/>
    <dgm:cxn modelId="{0A109A68-0809-4733-A1BA-76680A6EF3D4}" type="presOf" srcId="{CBE16FCC-1C5F-4A8D-B9AE-0F5E749B23AA}" destId="{11C5F5DA-F7EE-4E2A-80EB-2F18FFE4344D}" srcOrd="0" destOrd="7" presId="urn:microsoft.com/office/officeart/2005/8/layout/process3"/>
    <dgm:cxn modelId="{D7D3A369-5E70-4D42-AB8D-CCA903669722}" type="presOf" srcId="{D199FDB4-873C-4F2B-B2D9-B4E106DEBAE8}" destId="{11C5F5DA-F7EE-4E2A-80EB-2F18FFE4344D}" srcOrd="0" destOrd="0" presId="urn:microsoft.com/office/officeart/2005/8/layout/process3"/>
    <dgm:cxn modelId="{F43A746A-597E-4FE1-98D3-BD70664FFC8D}" srcId="{D199FDB4-873C-4F2B-B2D9-B4E106DEBAE8}" destId="{A09828E4-0039-4E35-8EE2-1349622B55A0}" srcOrd="2" destOrd="0" parTransId="{DE8C6874-CF24-4890-A3A0-A1BCCD831B6A}" sibTransId="{918DEC5E-3074-4AAF-B512-C570194FA0AF}"/>
    <dgm:cxn modelId="{4401C44B-F05D-4328-BC66-1E863D48AE51}" srcId="{D199FDB4-873C-4F2B-B2D9-B4E106DEBAE8}" destId="{28DD04FC-BA00-49EC-B897-0BD58E9039C8}" srcOrd="4" destOrd="0" parTransId="{33747C59-C963-4658-AFCF-8FEB5A3CB705}" sibTransId="{38CE3058-75A8-4367-AB35-E699D695C62B}"/>
    <dgm:cxn modelId="{941DE56E-4481-4BA7-98ED-C935D1B83D31}" type="presOf" srcId="{2C2EF74E-2756-42C4-A25A-6910E0A6A033}" destId="{47903F4D-D347-4840-A6D4-5FA937D9972A}" srcOrd="0" destOrd="0" presId="urn:microsoft.com/office/officeart/2005/8/layout/process3"/>
    <dgm:cxn modelId="{94399670-12DA-422B-87C5-1D79423C702A}" type="presOf" srcId="{F68CFF89-ADBF-4932-AF78-1FE281A96F36}" destId="{78587530-A48A-4112-BD36-FC8B48406290}" srcOrd="0" destOrd="0" presId="urn:microsoft.com/office/officeart/2005/8/layout/process3"/>
    <dgm:cxn modelId="{4ABCB075-5AC2-4811-88CC-E8D5D8BE2259}" srcId="{CD49969B-959C-460E-9965-493BBE893C1F}" destId="{A5535204-C0ED-4C92-9C02-E51FCD96654D}" srcOrd="1" destOrd="0" parTransId="{1FA744B0-1D50-4E58-B04E-ED6215CC1DEA}" sibTransId="{BC322F83-02E5-4A2A-8856-BD13FFB2A1FC}"/>
    <dgm:cxn modelId="{C6867556-CBB4-42C0-8D0F-5BB0E4D4195F}" type="presOf" srcId="{CD49969B-959C-460E-9965-493BBE893C1F}" destId="{3119CFA8-1AA1-41AE-885A-8BC30DE35441}" srcOrd="0" destOrd="0" presId="urn:microsoft.com/office/officeart/2005/8/layout/process3"/>
    <dgm:cxn modelId="{F041AC76-C001-4649-88A1-F942A667B08F}" type="presOf" srcId="{8249B5A6-904E-42A1-B6EA-E8877F485153}" destId="{11C5F5DA-F7EE-4E2A-80EB-2F18FFE4344D}" srcOrd="0" destOrd="10" presId="urn:microsoft.com/office/officeart/2005/8/layout/process3"/>
    <dgm:cxn modelId="{ECE2EB76-1674-4D63-8338-E9EEC25CC485}" type="presOf" srcId="{89935146-EC32-4BA6-A1F2-53D19D0243C6}" destId="{47903F4D-D347-4840-A6D4-5FA937D9972A}" srcOrd="0" destOrd="7" presId="urn:microsoft.com/office/officeart/2005/8/layout/process3"/>
    <dgm:cxn modelId="{DD036777-A6EC-4BC5-AC96-E3EEA682425A}" srcId="{48462D78-69E6-4BA9-857E-F9FE0B954CDF}" destId="{F68CFF89-ADBF-4932-AF78-1FE281A96F36}" srcOrd="0" destOrd="0" parTransId="{88FE06F9-2852-49FF-A4E7-45563BF2BC52}" sibTransId="{BEC1BAA2-C865-4D1F-9250-452B78DD9FDF}"/>
    <dgm:cxn modelId="{69085658-619C-4632-9842-28ABDD5477D0}" srcId="{515E119E-860A-4ECD-A686-98BAB1AB407B}" destId="{F76EBF6C-470C-47BA-9C54-F92752D3A2A8}" srcOrd="1" destOrd="0" parTransId="{0885C6D3-FF27-4AAC-A2B1-9EEDE88768DA}" sibTransId="{2370D44C-F566-41E3-A0DC-A99689DACE10}"/>
    <dgm:cxn modelId="{991E8F85-28CF-4003-90E3-8DDABFAFA18C}" srcId="{89935146-EC32-4BA6-A1F2-53D19D0243C6}" destId="{11BE0854-1366-456F-A634-4BAA67E6C1E1}" srcOrd="2" destOrd="0" parTransId="{B3ECF361-BE69-4364-8F87-037A28976BA3}" sibTransId="{2FBC95EE-6BBA-4A71-9024-248F8EFE7E38}"/>
    <dgm:cxn modelId="{4D849B88-AB5C-4A73-804C-78DBFE692E52}" type="presOf" srcId="{4C949A04-3176-4882-86DC-50EF60D4AD8C}" destId="{47903F4D-D347-4840-A6D4-5FA937D9972A}" srcOrd="0" destOrd="8" presId="urn:microsoft.com/office/officeart/2005/8/layout/process3"/>
    <dgm:cxn modelId="{F0B0148C-7B07-4006-9587-E0514109279A}" srcId="{CD49969B-959C-460E-9965-493BBE893C1F}" destId="{8249B5A6-904E-42A1-B6EA-E8877F485153}" srcOrd="3" destOrd="0" parTransId="{0FFEAACB-B5E4-4AFC-8CB9-49C314AD8FF8}" sibTransId="{56BD8938-0C1C-423F-A420-055894796EDE}"/>
    <dgm:cxn modelId="{2B080E92-AD26-4902-B774-B9F41B9C4DC8}" srcId="{B2CA586C-4D50-46A4-A031-11272AF16272}" destId="{66C9CAF4-7B50-4728-865A-06D1E3855ABD}" srcOrd="0" destOrd="0" parTransId="{02211514-E537-430E-B415-22D6DE3625BA}" sibTransId="{6E00C11A-70F7-46CD-9126-79F442722F76}"/>
    <dgm:cxn modelId="{0131FE96-9F13-48F4-9071-C22A6C0C9BC5}" type="presOf" srcId="{515E119E-860A-4ECD-A686-98BAB1AB407B}" destId="{626646B0-A5DA-4B40-B74B-D6AEE9EBAF43}" srcOrd="0" destOrd="7" presId="urn:microsoft.com/office/officeart/2005/8/layout/process3"/>
    <dgm:cxn modelId="{ACA9BF99-818A-4E96-AF41-92667A1C5C67}" type="presOf" srcId="{450883AF-65CB-4FA1-9DBB-7A7C67864490}" destId="{47903F4D-D347-4840-A6D4-5FA937D9972A}" srcOrd="0" destOrd="5" presId="urn:microsoft.com/office/officeart/2005/8/layout/process3"/>
    <dgm:cxn modelId="{B31BA79A-085B-4DFE-B3A3-E020E6AE9D79}" srcId="{F68CFF89-ADBF-4932-AF78-1FE281A96F36}" destId="{E7BF5F22-4CD2-44EC-9CC8-7FFB7A38939F}" srcOrd="4" destOrd="0" parTransId="{A37797C8-BDD7-4226-B162-9217E246378F}" sibTransId="{EB226F2B-0D2E-450C-BDFC-14A5DFDD9D44}"/>
    <dgm:cxn modelId="{16B3EF9C-F000-4DDD-81A6-A0D4F919C027}" srcId="{F68CFF89-ADBF-4932-AF78-1FE281A96F36}" destId="{EFBCB5D5-5DA3-494E-95A3-C520285D5FB1}" srcOrd="2" destOrd="0" parTransId="{2B6A601A-22FA-454D-97C3-78CCCCE13AA4}" sibTransId="{DCC89BC4-8F2E-4AF3-82BF-E3F55D618290}"/>
    <dgm:cxn modelId="{0D5C459F-19AA-446D-92C0-6951E7D044FB}" srcId="{515E119E-860A-4ECD-A686-98BAB1AB407B}" destId="{2C8CC8C2-1ECC-4497-A1BE-FE071856546B}" srcOrd="0" destOrd="0" parTransId="{B2AF8C24-7292-480F-84D3-1A350F50DE89}" sibTransId="{32DD539B-1670-4AD8-B377-58D15E962480}"/>
    <dgm:cxn modelId="{F6D52BA0-299D-4366-916F-0C950070FF44}" srcId="{B2CA586C-4D50-46A4-A031-11272AF16272}" destId="{515E119E-860A-4ECD-A686-98BAB1AB407B}" srcOrd="2" destOrd="0" parTransId="{056B532D-E95F-41ED-A200-5D3731765C58}" sibTransId="{00FEADD6-7C77-4026-A9D9-BC7C371BF989}"/>
    <dgm:cxn modelId="{22343CA0-7098-42AD-A37E-6BBF9E89F3E7}" srcId="{D199FDB4-873C-4F2B-B2D9-B4E106DEBAE8}" destId="{B4EE09C6-1C72-45E5-AC9B-9C344BB56B58}" srcOrd="1" destOrd="0" parTransId="{8C59BFAF-B0AE-4197-8EFB-602843CF5B81}" sibTransId="{3E956AD7-CA7E-4536-A8FA-12F417A4FE1F}"/>
    <dgm:cxn modelId="{898BD0A3-E675-4256-9055-6F278428CF10}" type="presOf" srcId="{2C8CC8C2-1ECC-4497-A1BE-FE071856546B}" destId="{626646B0-A5DA-4B40-B74B-D6AEE9EBAF43}" srcOrd="0" destOrd="8" presId="urn:microsoft.com/office/officeart/2005/8/layout/process3"/>
    <dgm:cxn modelId="{BB3AA1A4-1308-4093-B34B-5EC4CB698576}" type="presOf" srcId="{01AF4F21-FF1C-472C-9843-43DBF9830E3D}" destId="{11C5F5DA-F7EE-4E2A-80EB-2F18FFE4344D}" srcOrd="0" destOrd="9" presId="urn:microsoft.com/office/officeart/2005/8/layout/process3"/>
    <dgm:cxn modelId="{1A33AAA9-9FE2-4B5E-9017-49335ECD1FFE}" srcId="{D199FDB4-873C-4F2B-B2D9-B4E106DEBAE8}" destId="{CE3EC864-5657-47CD-87FC-A8AABFDC9979}" srcOrd="3" destOrd="0" parTransId="{E13B44F8-572C-4A89-B72A-903A854FCE42}" sibTransId="{40A9B7FC-D2A6-4DF0-B1D5-5275F092A40B}"/>
    <dgm:cxn modelId="{7C9F58AA-933E-4FE5-9603-DF20DFD48328}" type="presOf" srcId="{35FC0A95-BC5C-4FC6-AB17-F8BD7BE30E24}" destId="{626646B0-A5DA-4B40-B74B-D6AEE9EBAF43}" srcOrd="0" destOrd="4" presId="urn:microsoft.com/office/officeart/2005/8/layout/process3"/>
    <dgm:cxn modelId="{F2CBCFAD-8BF9-43DF-BB99-151989921053}" type="presOf" srcId="{F68CFF89-ADBF-4932-AF78-1FE281A96F36}" destId="{9CC14164-7950-40C7-B5EC-6FB3580FD510}" srcOrd="1" destOrd="0" presId="urn:microsoft.com/office/officeart/2005/8/layout/process3"/>
    <dgm:cxn modelId="{B90867AE-BBC3-4582-BAED-1F1913DB1EAF}" srcId="{89935146-EC32-4BA6-A1F2-53D19D0243C6}" destId="{4C949A04-3176-4882-86DC-50EF60D4AD8C}" srcOrd="0" destOrd="0" parTransId="{257821BF-91C6-4E6E-8355-1D42BC7031D6}" sibTransId="{6060E076-650A-45FA-8E9D-F522F8D5674A}"/>
    <dgm:cxn modelId="{D84AFBB3-CA4C-4010-BC91-DC07D43740D8}" srcId="{2C2EF74E-2756-42C4-A25A-6910E0A6A033}" destId="{E601EB5B-162E-4192-9ECC-C98B32A1E13D}" srcOrd="3" destOrd="0" parTransId="{9A377FF1-DEE3-4091-9462-4969EC9ED488}" sibTransId="{7912BCA0-15BF-41B4-84D0-359E44E06367}"/>
    <dgm:cxn modelId="{80A99BBC-2FF6-43D1-9EB9-35D4E06B89C7}" type="presOf" srcId="{F76EBF6C-470C-47BA-9C54-F92752D3A2A8}" destId="{626646B0-A5DA-4B40-B74B-D6AEE9EBAF43}" srcOrd="0" destOrd="9" presId="urn:microsoft.com/office/officeart/2005/8/layout/process3"/>
    <dgm:cxn modelId="{D42914BE-CC6E-4E4D-B1EE-918ADDDB00C0}" type="presOf" srcId="{9F65BD3A-6081-445D-98AA-8DF8512B4E8B}" destId="{626646B0-A5DA-4B40-B74B-D6AEE9EBAF43}" srcOrd="0" destOrd="11" presId="urn:microsoft.com/office/officeart/2005/8/layout/process3"/>
    <dgm:cxn modelId="{3779D8C1-B738-48E6-A1F2-61278DCA0D42}" type="presOf" srcId="{FBAACE5C-172C-49B6-A3A5-2A9DE5BD06E8}" destId="{626646B0-A5DA-4B40-B74B-D6AEE9EBAF43}" srcOrd="0" destOrd="6" presId="urn:microsoft.com/office/officeart/2005/8/layout/process3"/>
    <dgm:cxn modelId="{97F889C4-A817-481A-B2D5-9339336BE0E0}" srcId="{66C9CAF4-7B50-4728-865A-06D1E3855ABD}" destId="{A9824FDE-EE77-4CA6-8C3B-8C7722156A31}" srcOrd="0" destOrd="0" parTransId="{974BAB89-E24C-474D-B82A-E1326E9E5985}" sibTransId="{B63369BF-9E62-41E8-AC54-C2451FFDFC9D}"/>
    <dgm:cxn modelId="{AB7F81C5-11F2-4107-932F-F69519D3B130}" srcId="{66C9CAF4-7B50-4728-865A-06D1E3855ABD}" destId="{D54E5CEA-55E9-4B1C-BC6C-195FDB9F8D5E}" srcOrd="4" destOrd="0" parTransId="{8A7C293C-B276-4069-8E32-A3C635977106}" sibTransId="{67F88987-321A-4F21-958B-CEDDDA35DE40}"/>
    <dgm:cxn modelId="{1504A6C6-F1F8-4F0D-869A-51F359274424}" type="presOf" srcId="{28DD04FC-BA00-49EC-B897-0BD58E9039C8}" destId="{11C5F5DA-F7EE-4E2A-80EB-2F18FFE4344D}" srcOrd="0" destOrd="5" presId="urn:microsoft.com/office/officeart/2005/8/layout/process3"/>
    <dgm:cxn modelId="{B8F41DC7-828D-43C2-816F-DE2D09B02194}" type="presOf" srcId="{DB2352D3-E766-408F-8F20-F11936205DF9}" destId="{6864A9F4-C1E2-452F-AA20-6C4E71CFE1AD}" srcOrd="1" destOrd="0" presId="urn:microsoft.com/office/officeart/2005/8/layout/process3"/>
    <dgm:cxn modelId="{CF581FD0-7274-491E-BDBF-4B8737940661}" srcId="{F68CFF89-ADBF-4932-AF78-1FE281A96F36}" destId="{450883AF-65CB-4FA1-9DBB-7A7C67864490}" srcOrd="1" destOrd="0" parTransId="{10DA2A44-6FF4-46F8-AD2C-33FFC83F1647}" sibTransId="{C9BF2AD3-C61B-4487-83C6-47F7E77AA380}"/>
    <dgm:cxn modelId="{3DE36ED2-E905-40B5-9025-3D4B81D09746}" srcId="{B2CA586C-4D50-46A4-A031-11272AF16272}" destId="{9F65BD3A-6081-445D-98AA-8DF8512B4E8B}" srcOrd="3" destOrd="0" parTransId="{98F004C9-D685-4531-ADC9-0D6759BBD9F5}" sibTransId="{AB036CF7-5988-4F84-BB35-A432E3300A59}"/>
    <dgm:cxn modelId="{77D13FD3-E338-48B3-AD36-0D29D098F423}" type="presOf" srcId="{11BE0854-1366-456F-A634-4BAA67E6C1E1}" destId="{47903F4D-D347-4840-A6D4-5FA937D9972A}" srcOrd="0" destOrd="10" presId="urn:microsoft.com/office/officeart/2005/8/layout/process3"/>
    <dgm:cxn modelId="{79C67AD3-A397-42E5-BEB6-3467AB42CB22}" type="presOf" srcId="{CE3EC864-5657-47CD-87FC-A8AABFDC9979}" destId="{11C5F5DA-F7EE-4E2A-80EB-2F18FFE4344D}" srcOrd="0" destOrd="4" presId="urn:microsoft.com/office/officeart/2005/8/layout/process3"/>
    <dgm:cxn modelId="{A52091D3-C200-4E35-B324-C59842656A78}" srcId="{66C9CAF4-7B50-4728-865A-06D1E3855ABD}" destId="{656F8EE7-9F17-437A-A771-56776BCB82A8}" srcOrd="1" destOrd="0" parTransId="{883914A5-2C24-4620-A990-63C85FC499D8}" sibTransId="{EDE8D6BA-D0BE-42B8-9196-B5A717DF8EED}"/>
    <dgm:cxn modelId="{0453B4DB-276C-4501-A063-1020B65A2E4B}" type="presOf" srcId="{F964F03C-3827-41F9-AA70-D02E151A63D5}" destId="{11C5F5DA-F7EE-4E2A-80EB-2F18FFE4344D}" srcOrd="0" destOrd="1" presId="urn:microsoft.com/office/officeart/2005/8/layout/process3"/>
    <dgm:cxn modelId="{9C40EFDE-E72B-4F48-9CD2-8A63D47ADA1D}" type="presOf" srcId="{B2CA586C-4D50-46A4-A031-11272AF16272}" destId="{482FEE1C-6450-4F6A-8A56-3223CA5F30A5}" srcOrd="0" destOrd="0" presId="urn:microsoft.com/office/officeart/2005/8/layout/process3"/>
    <dgm:cxn modelId="{343EC7DF-3C45-43CA-9A15-6E702E5E406A}" srcId="{CD49969B-959C-460E-9965-493BBE893C1F}" destId="{CBE16FCC-1C5F-4A8D-B9AE-0F5E749B23AA}" srcOrd="2" destOrd="0" parTransId="{9B07B79C-4420-486E-987A-38F2BE8365D3}" sibTransId="{2C6FA39B-5E84-4ED7-AF20-DD09A67AD628}"/>
    <dgm:cxn modelId="{8E1164E2-0148-4436-99CB-E144FE70066C}" type="presOf" srcId="{66DEFCD8-D874-4A67-8CE6-D286D14B6A01}" destId="{11C5F5DA-F7EE-4E2A-80EB-2F18FFE4344D}" srcOrd="0" destOrd="8" presId="urn:microsoft.com/office/officeart/2005/8/layout/process3"/>
    <dgm:cxn modelId="{AD712CE4-B85C-4136-8D23-FBDEB493B6BE}" type="presOf" srcId="{928C36A7-A187-4371-BCFD-704079C9C152}" destId="{47903F4D-D347-4840-A6D4-5FA937D9972A}" srcOrd="0" destOrd="9" presId="urn:microsoft.com/office/officeart/2005/8/layout/process3"/>
    <dgm:cxn modelId="{A330FEE8-E1CF-4BF4-A13D-BD0C92A68FD7}" type="presOf" srcId="{E601EB5B-162E-4192-9ECC-C98B32A1E13D}" destId="{47903F4D-D347-4840-A6D4-5FA937D9972A}" srcOrd="0" destOrd="4" presId="urn:microsoft.com/office/officeart/2005/8/layout/process3"/>
    <dgm:cxn modelId="{EB6015EC-E964-4FE5-AB4A-98E9ABC70C21}" type="presOf" srcId="{D54E5CEA-55E9-4B1C-BC6C-195FDB9F8D5E}" destId="{626646B0-A5DA-4B40-B74B-D6AEE9EBAF43}" srcOrd="0" destOrd="5" presId="urn:microsoft.com/office/officeart/2005/8/layout/process3"/>
    <dgm:cxn modelId="{D245A3F4-E91C-4112-96DA-58EABDB3D201}" srcId="{48462D78-69E6-4BA9-857E-F9FE0B954CDF}" destId="{B2CA586C-4D50-46A4-A031-11272AF16272}" srcOrd="2" destOrd="0" parTransId="{1613ECB9-B434-4536-8887-60B422F1EFCA}" sibTransId="{56ADAD38-FF09-47F5-BED2-9947BC497EED}"/>
    <dgm:cxn modelId="{561222F5-9633-4113-A2E8-BB6083EF17C3}" type="presOf" srcId="{958A6DE0-522D-4F30-99B4-EBA30584D091}" destId="{47903F4D-D347-4840-A6D4-5FA937D9972A}" srcOrd="0" destOrd="2" presId="urn:microsoft.com/office/officeart/2005/8/layout/process3"/>
    <dgm:cxn modelId="{494656F7-0492-4943-9C63-3540F1B78364}" srcId="{CBE16FCC-1C5F-4A8D-B9AE-0F5E749B23AA}" destId="{66DEFCD8-D874-4A67-8CE6-D286D14B6A01}" srcOrd="0" destOrd="0" parTransId="{D1047FDC-8396-49E9-A0A0-812DE68F2E84}" sibTransId="{5E91B979-79E1-46DC-A69E-23474AAE79AF}"/>
    <dgm:cxn modelId="{6CA99FF8-5E37-434F-B2C7-248CCF872866}" srcId="{2C2EF74E-2756-42C4-A25A-6910E0A6A033}" destId="{13EF4913-3837-4FD3-ADD4-ED98E2135E91}" srcOrd="2" destOrd="0" parTransId="{A0047D4A-23A6-4E59-A0A4-EEE5DF1D5790}" sibTransId="{8F73B584-FC9B-4E91-841F-7630F510C745}"/>
    <dgm:cxn modelId="{1B5CB5F9-577C-4112-ABD6-AD9C87E6CD43}" type="presOf" srcId="{BEC1BAA2-C865-4D1F-9250-452B78DD9FDF}" destId="{F3E04109-B744-4552-864B-A14C41B5A7BA}" srcOrd="1" destOrd="0" presId="urn:microsoft.com/office/officeart/2005/8/layout/process3"/>
    <dgm:cxn modelId="{2790B7F9-B466-457B-83A0-62475713AA65}" type="presOf" srcId="{A9824FDE-EE77-4CA6-8C3B-8C7722156A31}" destId="{626646B0-A5DA-4B40-B74B-D6AEE9EBAF43}" srcOrd="0" destOrd="1" presId="urn:microsoft.com/office/officeart/2005/8/layout/process3"/>
    <dgm:cxn modelId="{69E20CFC-6C14-4997-85B2-D3B781B92922}" type="presParOf" srcId="{ADB08C63-C900-4823-8732-EA9EBA1AF2DB}" destId="{AE6AA127-B393-466F-8EC8-D4FEDE5F68DC}" srcOrd="0" destOrd="0" presId="urn:microsoft.com/office/officeart/2005/8/layout/process3"/>
    <dgm:cxn modelId="{BB123E03-57F5-478B-91B1-580A05FDEC25}" type="presParOf" srcId="{AE6AA127-B393-466F-8EC8-D4FEDE5F68DC}" destId="{78587530-A48A-4112-BD36-FC8B48406290}" srcOrd="0" destOrd="0" presId="urn:microsoft.com/office/officeart/2005/8/layout/process3"/>
    <dgm:cxn modelId="{B439979C-2C98-4A5E-9C9C-196B95B99460}" type="presParOf" srcId="{AE6AA127-B393-466F-8EC8-D4FEDE5F68DC}" destId="{9CC14164-7950-40C7-B5EC-6FB3580FD510}" srcOrd="1" destOrd="0" presId="urn:microsoft.com/office/officeart/2005/8/layout/process3"/>
    <dgm:cxn modelId="{4ADF7214-66F9-4508-BDDE-9F0669A84C6A}" type="presParOf" srcId="{AE6AA127-B393-466F-8EC8-D4FEDE5F68DC}" destId="{47903F4D-D347-4840-A6D4-5FA937D9972A}" srcOrd="2" destOrd="0" presId="urn:microsoft.com/office/officeart/2005/8/layout/process3"/>
    <dgm:cxn modelId="{954B2310-D1D4-4525-B87E-D975BF6EB494}" type="presParOf" srcId="{ADB08C63-C900-4823-8732-EA9EBA1AF2DB}" destId="{17FDCB96-A41D-40BC-9FAC-AC82466BEEC3}" srcOrd="1" destOrd="0" presId="urn:microsoft.com/office/officeart/2005/8/layout/process3"/>
    <dgm:cxn modelId="{A5FC21AC-78AA-459B-9554-0F5027AF0B18}" type="presParOf" srcId="{17FDCB96-A41D-40BC-9FAC-AC82466BEEC3}" destId="{F3E04109-B744-4552-864B-A14C41B5A7BA}" srcOrd="0" destOrd="0" presId="urn:microsoft.com/office/officeart/2005/8/layout/process3"/>
    <dgm:cxn modelId="{8980B21B-239E-4CC1-A4C4-36C29725F2B7}" type="presParOf" srcId="{ADB08C63-C900-4823-8732-EA9EBA1AF2DB}" destId="{310D0565-C14C-410F-9882-C930EFA8CD04}" srcOrd="2" destOrd="0" presId="urn:microsoft.com/office/officeart/2005/8/layout/process3"/>
    <dgm:cxn modelId="{6194CA11-B0B6-4E3C-9521-40CDBA0BE277}" type="presParOf" srcId="{310D0565-C14C-410F-9882-C930EFA8CD04}" destId="{3119CFA8-1AA1-41AE-885A-8BC30DE35441}" srcOrd="0" destOrd="0" presId="urn:microsoft.com/office/officeart/2005/8/layout/process3"/>
    <dgm:cxn modelId="{BE77A1DF-A920-4BCF-9797-41A59D7F25D2}" type="presParOf" srcId="{310D0565-C14C-410F-9882-C930EFA8CD04}" destId="{5ED2F82B-B8C3-4145-928C-EA777748063B}" srcOrd="1" destOrd="0" presId="urn:microsoft.com/office/officeart/2005/8/layout/process3"/>
    <dgm:cxn modelId="{095A62F4-FA39-4CA9-974B-3EA275F92C71}" type="presParOf" srcId="{310D0565-C14C-410F-9882-C930EFA8CD04}" destId="{11C5F5DA-F7EE-4E2A-80EB-2F18FFE4344D}" srcOrd="2" destOrd="0" presId="urn:microsoft.com/office/officeart/2005/8/layout/process3"/>
    <dgm:cxn modelId="{427AE534-CA4E-45CA-BF4F-D7FCC740C3EF}" type="presParOf" srcId="{ADB08C63-C900-4823-8732-EA9EBA1AF2DB}" destId="{9A93FF46-81B1-496B-8DDC-86CA16EB2792}" srcOrd="3" destOrd="0" presId="urn:microsoft.com/office/officeart/2005/8/layout/process3"/>
    <dgm:cxn modelId="{4EA936FF-CD7C-401D-B8C3-D94A54B9276D}" type="presParOf" srcId="{9A93FF46-81B1-496B-8DDC-86CA16EB2792}" destId="{6864A9F4-C1E2-452F-AA20-6C4E71CFE1AD}" srcOrd="0" destOrd="0" presId="urn:microsoft.com/office/officeart/2005/8/layout/process3"/>
    <dgm:cxn modelId="{CA18BF01-405A-4985-9DE4-5DE599E5423C}" type="presParOf" srcId="{ADB08C63-C900-4823-8732-EA9EBA1AF2DB}" destId="{D92B4106-8398-4512-9C2E-ECB65C27059A}" srcOrd="4" destOrd="0" presId="urn:microsoft.com/office/officeart/2005/8/layout/process3"/>
    <dgm:cxn modelId="{91014BC5-5402-45E1-8E33-19838D0241DF}" type="presParOf" srcId="{D92B4106-8398-4512-9C2E-ECB65C27059A}" destId="{482FEE1C-6450-4F6A-8A56-3223CA5F30A5}" srcOrd="0" destOrd="0" presId="urn:microsoft.com/office/officeart/2005/8/layout/process3"/>
    <dgm:cxn modelId="{40033AB3-AF49-4CDE-97C3-4C32DAF63FEB}" type="presParOf" srcId="{D92B4106-8398-4512-9C2E-ECB65C27059A}" destId="{C4F4D8AE-288C-4EF7-9084-A42B6A452368}" srcOrd="1" destOrd="0" presId="urn:microsoft.com/office/officeart/2005/8/layout/process3"/>
    <dgm:cxn modelId="{9601DB87-68AB-4C5A-B500-A6A32FE6713B}" type="presParOf" srcId="{D92B4106-8398-4512-9C2E-ECB65C27059A}" destId="{626646B0-A5DA-4B40-B74B-D6AEE9EBAF4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449645-CBBE-4476-82D4-2377431E6ED0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F28C8C1-A3D9-4D28-AFF6-B971E4C97021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What to Discuss with Mentee</a:t>
          </a:r>
        </a:p>
      </dgm:t>
    </dgm:pt>
    <dgm:pt modelId="{3EE16036-42A9-4729-A677-17D5E4D0591B}" type="parTrans" cxnId="{D5E93547-BC9C-49D4-AF85-A0D208ADB7A8}">
      <dgm:prSet/>
      <dgm:spPr/>
      <dgm:t>
        <a:bodyPr/>
        <a:lstStyle/>
        <a:p>
          <a:endParaRPr lang="en-US"/>
        </a:p>
      </dgm:t>
    </dgm:pt>
    <dgm:pt modelId="{5A9AA76D-56B2-4C8D-A359-4E574E0273D4}" type="sibTrans" cxnId="{D5E93547-BC9C-49D4-AF85-A0D208ADB7A8}">
      <dgm:prSet/>
      <dgm:spPr/>
      <dgm:t>
        <a:bodyPr/>
        <a:lstStyle/>
        <a:p>
          <a:endParaRPr lang="en-US"/>
        </a:p>
      </dgm:t>
    </dgm:pt>
    <dgm:pt modelId="{601739B6-2AB5-4C3B-A7A6-D808AD69264A}">
      <dgm:prSet phldrT="[Text]"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 dirty="0">
              <a:latin typeface="+mn-lt"/>
              <a:cs typeface="Arial" pitchFamily="34" charset="0"/>
            </a:rPr>
            <a:t>Mid to Long-term career aspirations, and suitability</a:t>
          </a:r>
          <a:endParaRPr lang="en-US" sz="1600" dirty="0">
            <a:latin typeface="+mn-lt"/>
          </a:endParaRPr>
        </a:p>
      </dgm:t>
    </dgm:pt>
    <dgm:pt modelId="{567EA6E2-860D-48ED-82C3-49F9EF2502C4}" type="parTrans" cxnId="{3DDCB0D2-8902-463C-BF6D-F04D82A8FB66}">
      <dgm:prSet/>
      <dgm:spPr/>
      <dgm:t>
        <a:bodyPr/>
        <a:lstStyle/>
        <a:p>
          <a:endParaRPr lang="en-US"/>
        </a:p>
      </dgm:t>
    </dgm:pt>
    <dgm:pt modelId="{E017B16A-B140-402C-BA07-C0AEE89497B1}" type="sibTrans" cxnId="{3DDCB0D2-8902-463C-BF6D-F04D82A8FB66}">
      <dgm:prSet/>
      <dgm:spPr/>
      <dgm:t>
        <a:bodyPr/>
        <a:lstStyle/>
        <a:p>
          <a:endParaRPr lang="en-US"/>
        </a:p>
      </dgm:t>
    </dgm:pt>
    <dgm:pt modelId="{6D7583AD-C478-41BE-B5DE-BA0EAA4F6E0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How to Do It</a:t>
          </a:r>
        </a:p>
      </dgm:t>
    </dgm:pt>
    <dgm:pt modelId="{D149EFFB-DC68-4B8E-8C02-C5A925B2306A}" type="parTrans" cxnId="{70D04B57-6597-416F-A027-7A7042D36455}">
      <dgm:prSet/>
      <dgm:spPr/>
      <dgm:t>
        <a:bodyPr/>
        <a:lstStyle/>
        <a:p>
          <a:endParaRPr lang="en-US"/>
        </a:p>
      </dgm:t>
    </dgm:pt>
    <dgm:pt modelId="{2D9EA45B-3730-4891-89D5-3D18B919994E}" type="sibTrans" cxnId="{70D04B57-6597-416F-A027-7A7042D36455}">
      <dgm:prSet/>
      <dgm:spPr/>
      <dgm:t>
        <a:bodyPr/>
        <a:lstStyle/>
        <a:p>
          <a:endParaRPr lang="en-US"/>
        </a:p>
      </dgm:t>
    </dgm:pt>
    <dgm:pt modelId="{0BD0A7EE-FC6C-424D-8BEE-89C766050FE6}">
      <dgm:prSet phldrT="[Text]"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>
              <a:cs typeface="Arial" pitchFamily="34" charset="0"/>
            </a:rPr>
            <a:t>Listen</a:t>
          </a:r>
          <a:endParaRPr lang="en-US" sz="1600" dirty="0"/>
        </a:p>
      </dgm:t>
    </dgm:pt>
    <dgm:pt modelId="{A01324A1-1AC0-416A-AB2F-CA817B91ECF5}" type="parTrans" cxnId="{B3D2F32D-B4AF-4F33-8466-4C247E90710F}">
      <dgm:prSet/>
      <dgm:spPr/>
      <dgm:t>
        <a:bodyPr/>
        <a:lstStyle/>
        <a:p>
          <a:endParaRPr lang="en-US"/>
        </a:p>
      </dgm:t>
    </dgm:pt>
    <dgm:pt modelId="{88850CC6-A0D1-4452-B97D-5C6BDF8DD7ED}" type="sibTrans" cxnId="{B3D2F32D-B4AF-4F33-8466-4C247E90710F}">
      <dgm:prSet/>
      <dgm:spPr/>
      <dgm:t>
        <a:bodyPr/>
        <a:lstStyle/>
        <a:p>
          <a:endParaRPr lang="en-US"/>
        </a:p>
      </dgm:t>
    </dgm:pt>
    <dgm:pt modelId="{6FD00F7C-9FB1-4E9C-92B8-E7BB1DF0420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What Not to Do</a:t>
          </a:r>
        </a:p>
      </dgm:t>
    </dgm:pt>
    <dgm:pt modelId="{7C007655-CE86-436F-8801-97FE8F287019}" type="parTrans" cxnId="{16661336-EFD6-4CF0-8944-FC9A1398F749}">
      <dgm:prSet/>
      <dgm:spPr/>
      <dgm:t>
        <a:bodyPr/>
        <a:lstStyle/>
        <a:p>
          <a:endParaRPr lang="en-US"/>
        </a:p>
      </dgm:t>
    </dgm:pt>
    <dgm:pt modelId="{434B8F6C-E40B-40B7-8678-2662B0DD7BFF}" type="sibTrans" cxnId="{16661336-EFD6-4CF0-8944-FC9A1398F749}">
      <dgm:prSet/>
      <dgm:spPr/>
      <dgm:t>
        <a:bodyPr/>
        <a:lstStyle/>
        <a:p>
          <a:endParaRPr lang="en-US"/>
        </a:p>
      </dgm:t>
    </dgm:pt>
    <dgm:pt modelId="{19C69393-BFB4-486B-876F-1E1A281FD456}">
      <dgm:prSet phldrT="[Text]"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 dirty="0">
              <a:cs typeface="Arial" pitchFamily="34" charset="0"/>
            </a:rPr>
            <a:t>Becoming involved in performance improvement</a:t>
          </a:r>
          <a:endParaRPr lang="en-US" sz="1600" dirty="0"/>
        </a:p>
      </dgm:t>
    </dgm:pt>
    <dgm:pt modelId="{AD3ACA8B-741B-4105-BB07-4E3A802B5F70}" type="parTrans" cxnId="{89835E3F-93A1-447B-99BD-38B86BA17000}">
      <dgm:prSet/>
      <dgm:spPr/>
      <dgm:t>
        <a:bodyPr/>
        <a:lstStyle/>
        <a:p>
          <a:endParaRPr lang="en-US"/>
        </a:p>
      </dgm:t>
    </dgm:pt>
    <dgm:pt modelId="{40B3E4EA-A82A-4EB0-93C3-EAF5D8496F4A}" type="sibTrans" cxnId="{89835E3F-93A1-447B-99BD-38B86BA17000}">
      <dgm:prSet/>
      <dgm:spPr/>
      <dgm:t>
        <a:bodyPr/>
        <a:lstStyle/>
        <a:p>
          <a:endParaRPr lang="en-US"/>
        </a:p>
      </dgm:t>
    </dgm:pt>
    <dgm:pt modelId="{CB02A0EF-0301-4935-887D-7B6C63419429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>
              <a:latin typeface="+mn-lt"/>
              <a:cs typeface="Arial" pitchFamily="34" charset="0"/>
            </a:rPr>
            <a:t>Career paths and options across the organization</a:t>
          </a:r>
          <a:endParaRPr lang="en-US" sz="1600" dirty="0">
            <a:latin typeface="+mn-lt"/>
            <a:cs typeface="Arial" pitchFamily="34" charset="0"/>
          </a:endParaRPr>
        </a:p>
      </dgm:t>
    </dgm:pt>
    <dgm:pt modelId="{71FA241B-BC66-47CF-BBA2-63261E4B83A0}" type="parTrans" cxnId="{4E2663F8-3AF7-4EC0-AEF0-B3BD35C3D4E9}">
      <dgm:prSet/>
      <dgm:spPr/>
      <dgm:t>
        <a:bodyPr/>
        <a:lstStyle/>
        <a:p>
          <a:endParaRPr lang="en-US"/>
        </a:p>
      </dgm:t>
    </dgm:pt>
    <dgm:pt modelId="{79EA068B-43B0-4795-8446-14EE06EB990A}" type="sibTrans" cxnId="{4E2663F8-3AF7-4EC0-AEF0-B3BD35C3D4E9}">
      <dgm:prSet/>
      <dgm:spPr/>
      <dgm:t>
        <a:bodyPr/>
        <a:lstStyle/>
        <a:p>
          <a:endParaRPr lang="en-US"/>
        </a:p>
      </dgm:t>
    </dgm:pt>
    <dgm:pt modelId="{1E2068F6-4659-428A-B1CE-24B440004687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>
              <a:latin typeface="+mn-lt"/>
              <a:cs typeface="Arial" pitchFamily="34" charset="0"/>
            </a:rPr>
            <a:t>Insights about culture and how to get on</a:t>
          </a:r>
          <a:endParaRPr lang="en-US" sz="1600" dirty="0">
            <a:latin typeface="+mn-lt"/>
            <a:cs typeface="Arial" pitchFamily="34" charset="0"/>
          </a:endParaRPr>
        </a:p>
      </dgm:t>
    </dgm:pt>
    <dgm:pt modelId="{517EFE66-8A9B-41CE-8C6E-F45A9896D951}" type="parTrans" cxnId="{1A869650-73F7-4153-A142-B3675A839DBC}">
      <dgm:prSet/>
      <dgm:spPr/>
      <dgm:t>
        <a:bodyPr/>
        <a:lstStyle/>
        <a:p>
          <a:endParaRPr lang="en-US"/>
        </a:p>
      </dgm:t>
    </dgm:pt>
    <dgm:pt modelId="{BECAAD2F-70BD-47A4-BD4B-41A4CC15CFE4}" type="sibTrans" cxnId="{1A869650-73F7-4153-A142-B3675A839DBC}">
      <dgm:prSet/>
      <dgm:spPr/>
      <dgm:t>
        <a:bodyPr/>
        <a:lstStyle/>
        <a:p>
          <a:endParaRPr lang="en-US"/>
        </a:p>
      </dgm:t>
    </dgm:pt>
    <dgm:pt modelId="{4501FC92-B14F-4594-9053-91CADF745E0C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>
              <a:latin typeface="+mn-lt"/>
              <a:cs typeface="Arial" pitchFamily="34" charset="0"/>
            </a:rPr>
            <a:t>Personal strengths and development needs</a:t>
          </a:r>
          <a:endParaRPr lang="en-US" sz="1600" dirty="0">
            <a:latin typeface="+mn-lt"/>
            <a:cs typeface="Arial" pitchFamily="34" charset="0"/>
          </a:endParaRPr>
        </a:p>
      </dgm:t>
    </dgm:pt>
    <dgm:pt modelId="{7557BB3F-D0BB-4EB7-B0B0-BE6C3E2943FC}" type="parTrans" cxnId="{F6A8E2C7-50BC-418D-B15D-EF826CCDD991}">
      <dgm:prSet/>
      <dgm:spPr/>
      <dgm:t>
        <a:bodyPr/>
        <a:lstStyle/>
        <a:p>
          <a:endParaRPr lang="en-US"/>
        </a:p>
      </dgm:t>
    </dgm:pt>
    <dgm:pt modelId="{ADE6FD7F-F224-4D5B-BD99-6DFB7B3101E4}" type="sibTrans" cxnId="{F6A8E2C7-50BC-418D-B15D-EF826CCDD991}">
      <dgm:prSet/>
      <dgm:spPr/>
      <dgm:t>
        <a:bodyPr/>
        <a:lstStyle/>
        <a:p>
          <a:endParaRPr lang="en-US"/>
        </a:p>
      </dgm:t>
    </dgm:pt>
    <dgm:pt modelId="{1546E358-8191-48C0-97D6-C00AEA8C1DE2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 dirty="0">
              <a:latin typeface="+mn-lt"/>
              <a:cs typeface="Arial" pitchFamily="34" charset="0"/>
            </a:rPr>
            <a:t>How to build a specific skill or capability</a:t>
          </a:r>
        </a:p>
      </dgm:t>
    </dgm:pt>
    <dgm:pt modelId="{F6211889-D6CD-48CF-91DF-4255C2B02991}" type="parTrans" cxnId="{0968388D-3406-48EB-B74E-30A3FD850523}">
      <dgm:prSet/>
      <dgm:spPr/>
      <dgm:t>
        <a:bodyPr/>
        <a:lstStyle/>
        <a:p>
          <a:endParaRPr lang="en-US"/>
        </a:p>
      </dgm:t>
    </dgm:pt>
    <dgm:pt modelId="{CBB73D24-3B5F-4481-B833-E6F4B011AFB9}" type="sibTrans" cxnId="{0968388D-3406-48EB-B74E-30A3FD850523}">
      <dgm:prSet/>
      <dgm:spPr/>
      <dgm:t>
        <a:bodyPr/>
        <a:lstStyle/>
        <a:p>
          <a:endParaRPr lang="en-US"/>
        </a:p>
      </dgm:t>
    </dgm:pt>
    <dgm:pt modelId="{D97047FE-C040-4364-87A2-7751E6BC73EE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>
              <a:latin typeface="+mn-lt"/>
              <a:cs typeface="Arial" pitchFamily="34" charset="0"/>
            </a:rPr>
            <a:t>How to succeed in the organization at different levels in </a:t>
          </a:r>
          <a:br>
            <a:rPr lang="en-US" sz="1600">
              <a:latin typeface="+mn-lt"/>
              <a:cs typeface="Arial" pitchFamily="34" charset="0"/>
            </a:rPr>
          </a:br>
          <a:r>
            <a:rPr lang="en-US" sz="1600">
              <a:latin typeface="+mn-lt"/>
              <a:cs typeface="Arial" pitchFamily="34" charset="0"/>
            </a:rPr>
            <a:t>  different jobs</a:t>
          </a:r>
          <a:endParaRPr lang="en-US" sz="1600" dirty="0">
            <a:latin typeface="+mn-lt"/>
            <a:cs typeface="Arial" pitchFamily="34" charset="0"/>
          </a:endParaRPr>
        </a:p>
      </dgm:t>
    </dgm:pt>
    <dgm:pt modelId="{7627E5CA-6851-46A6-B642-193E2F1E7D1E}" type="parTrans" cxnId="{C52833DA-5E01-40D6-B3D3-8278FAB9D3E0}">
      <dgm:prSet/>
      <dgm:spPr/>
      <dgm:t>
        <a:bodyPr/>
        <a:lstStyle/>
        <a:p>
          <a:endParaRPr lang="en-US"/>
        </a:p>
      </dgm:t>
    </dgm:pt>
    <dgm:pt modelId="{B95B905F-D6DA-4AC0-AD2B-0E4A3B27605B}" type="sibTrans" cxnId="{C52833DA-5E01-40D6-B3D3-8278FAB9D3E0}">
      <dgm:prSet/>
      <dgm:spPr/>
      <dgm:t>
        <a:bodyPr/>
        <a:lstStyle/>
        <a:p>
          <a:endParaRPr lang="en-US"/>
        </a:p>
      </dgm:t>
    </dgm:pt>
    <dgm:pt modelId="{F4375A6D-0378-45B4-AA1D-0626F8852AEB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>
              <a:latin typeface="+mn-lt"/>
              <a:cs typeface="Arial" pitchFamily="34" charset="0"/>
            </a:rPr>
            <a:t>Pitfalls to avoid</a:t>
          </a:r>
          <a:endParaRPr lang="en-GB" sz="1600" b="1" dirty="0">
            <a:latin typeface="+mn-lt"/>
            <a:cs typeface="Arial" pitchFamily="34" charset="0"/>
          </a:endParaRPr>
        </a:p>
      </dgm:t>
    </dgm:pt>
    <dgm:pt modelId="{D166CDA9-3884-44ED-87D0-6FACD290CED4}" type="parTrans" cxnId="{5E7B4D5A-D375-47FE-BB2E-5FF69AA856A4}">
      <dgm:prSet/>
      <dgm:spPr/>
      <dgm:t>
        <a:bodyPr/>
        <a:lstStyle/>
        <a:p>
          <a:endParaRPr lang="en-US"/>
        </a:p>
      </dgm:t>
    </dgm:pt>
    <dgm:pt modelId="{2CBAA6C3-FEBF-4121-8995-C0C251D88145}" type="sibTrans" cxnId="{5E7B4D5A-D375-47FE-BB2E-5FF69AA856A4}">
      <dgm:prSet/>
      <dgm:spPr/>
      <dgm:t>
        <a:bodyPr/>
        <a:lstStyle/>
        <a:p>
          <a:endParaRPr lang="en-US"/>
        </a:p>
      </dgm:t>
    </dgm:pt>
    <dgm:pt modelId="{FDE1392A-D7A5-4500-81FE-73890527E2E8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>
              <a:cs typeface="Arial" pitchFamily="34" charset="0"/>
            </a:rPr>
            <a:t>Provide organizational context </a:t>
          </a:r>
          <a:endParaRPr lang="en-US" sz="1600" dirty="0">
            <a:cs typeface="Arial" pitchFamily="34" charset="0"/>
          </a:endParaRPr>
        </a:p>
      </dgm:t>
    </dgm:pt>
    <dgm:pt modelId="{5773F4DB-BE69-480C-9049-F6E9C7D3DB6D}" type="parTrans" cxnId="{4FB30252-0E20-4CE9-BA51-F81E493195DB}">
      <dgm:prSet/>
      <dgm:spPr/>
      <dgm:t>
        <a:bodyPr/>
        <a:lstStyle/>
        <a:p>
          <a:endParaRPr lang="en-US"/>
        </a:p>
      </dgm:t>
    </dgm:pt>
    <dgm:pt modelId="{DEFFEB62-864C-4661-A17B-BC5C1E533342}" type="sibTrans" cxnId="{4FB30252-0E20-4CE9-BA51-F81E493195DB}">
      <dgm:prSet/>
      <dgm:spPr/>
      <dgm:t>
        <a:bodyPr/>
        <a:lstStyle/>
        <a:p>
          <a:endParaRPr lang="en-US"/>
        </a:p>
      </dgm:t>
    </dgm:pt>
    <dgm:pt modelId="{4F8EC974-6196-4892-9EDF-BB8479F3FBEE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>
              <a:cs typeface="Arial" pitchFamily="34" charset="0"/>
            </a:rPr>
            <a:t>Ask questions as a catalyst</a:t>
          </a:r>
          <a:endParaRPr lang="en-US" sz="1600" dirty="0">
            <a:cs typeface="Arial" pitchFamily="34" charset="0"/>
          </a:endParaRPr>
        </a:p>
      </dgm:t>
    </dgm:pt>
    <dgm:pt modelId="{18074102-9BA6-46F3-B385-DE4CCE211C07}" type="parTrans" cxnId="{B492F719-0EF5-4D0D-83E7-6686814023CC}">
      <dgm:prSet/>
      <dgm:spPr/>
      <dgm:t>
        <a:bodyPr/>
        <a:lstStyle/>
        <a:p>
          <a:endParaRPr lang="en-US"/>
        </a:p>
      </dgm:t>
    </dgm:pt>
    <dgm:pt modelId="{2AA71217-414F-4299-99A3-67C0915C41EF}" type="sibTrans" cxnId="{B492F719-0EF5-4D0D-83E7-6686814023CC}">
      <dgm:prSet/>
      <dgm:spPr/>
      <dgm:t>
        <a:bodyPr/>
        <a:lstStyle/>
        <a:p>
          <a:endParaRPr lang="en-US"/>
        </a:p>
      </dgm:t>
    </dgm:pt>
    <dgm:pt modelId="{2C5549B0-9156-4106-A7A7-E9A72E3FCA9E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>
              <a:cs typeface="Arial" pitchFamily="34" charset="0"/>
            </a:rPr>
            <a:t>Provide new insights</a:t>
          </a:r>
          <a:endParaRPr lang="en-US" sz="1600" dirty="0">
            <a:cs typeface="Arial" pitchFamily="34" charset="0"/>
          </a:endParaRPr>
        </a:p>
      </dgm:t>
    </dgm:pt>
    <dgm:pt modelId="{B08CAD14-5F90-4F8E-848B-8B4358FACEBF}" type="parTrans" cxnId="{D2F4823C-B417-4A7C-822C-7EE0DB82DAA3}">
      <dgm:prSet/>
      <dgm:spPr/>
      <dgm:t>
        <a:bodyPr/>
        <a:lstStyle/>
        <a:p>
          <a:endParaRPr lang="en-US"/>
        </a:p>
      </dgm:t>
    </dgm:pt>
    <dgm:pt modelId="{CB353364-822F-45D0-9FE5-A0D9CFD9EC2B}" type="sibTrans" cxnId="{D2F4823C-B417-4A7C-822C-7EE0DB82DAA3}">
      <dgm:prSet/>
      <dgm:spPr/>
      <dgm:t>
        <a:bodyPr/>
        <a:lstStyle/>
        <a:p>
          <a:endParaRPr lang="en-US"/>
        </a:p>
      </dgm:t>
    </dgm:pt>
    <dgm:pt modelId="{B4C5E67E-1C44-4F8B-9C5E-56F2507E1371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>
              <a:cs typeface="Arial" pitchFamily="34" charset="0"/>
            </a:rPr>
            <a:t>Share experience</a:t>
          </a:r>
          <a:endParaRPr lang="en-US" sz="1600" dirty="0">
            <a:cs typeface="Arial" pitchFamily="34" charset="0"/>
          </a:endParaRPr>
        </a:p>
      </dgm:t>
    </dgm:pt>
    <dgm:pt modelId="{1CF46016-BA44-4E2E-8EC0-75396FF09C1F}" type="parTrans" cxnId="{EBDC4EFF-92FB-4374-BCF1-F2C497D709AE}">
      <dgm:prSet/>
      <dgm:spPr/>
      <dgm:t>
        <a:bodyPr/>
        <a:lstStyle/>
        <a:p>
          <a:endParaRPr lang="en-US"/>
        </a:p>
      </dgm:t>
    </dgm:pt>
    <dgm:pt modelId="{D72A8D1F-2BE2-4B85-A100-2BA4D1F0C360}" type="sibTrans" cxnId="{EBDC4EFF-92FB-4374-BCF1-F2C497D709AE}">
      <dgm:prSet/>
      <dgm:spPr/>
      <dgm:t>
        <a:bodyPr/>
        <a:lstStyle/>
        <a:p>
          <a:endParaRPr lang="en-US"/>
        </a:p>
      </dgm:t>
    </dgm:pt>
    <dgm:pt modelId="{65047AA6-A80D-4D8A-A6EC-E5FD27FB53FD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>
              <a:cs typeface="Arial" pitchFamily="34" charset="0"/>
            </a:rPr>
            <a:t>Give honest advice</a:t>
          </a:r>
          <a:endParaRPr lang="en-US" sz="1600" dirty="0">
            <a:cs typeface="Arial" pitchFamily="34" charset="0"/>
          </a:endParaRPr>
        </a:p>
      </dgm:t>
    </dgm:pt>
    <dgm:pt modelId="{8A4F3079-379E-40F9-8B4E-76A4D9BE9BA4}" type="parTrans" cxnId="{D1920CB2-4437-4D94-8FE1-C4299B3424EA}">
      <dgm:prSet/>
      <dgm:spPr/>
      <dgm:t>
        <a:bodyPr/>
        <a:lstStyle/>
        <a:p>
          <a:endParaRPr lang="en-US"/>
        </a:p>
      </dgm:t>
    </dgm:pt>
    <dgm:pt modelId="{ACC9D786-C542-48B8-90D6-C86D7A8ED3AD}" type="sibTrans" cxnId="{D1920CB2-4437-4D94-8FE1-C4299B3424EA}">
      <dgm:prSet/>
      <dgm:spPr/>
      <dgm:t>
        <a:bodyPr/>
        <a:lstStyle/>
        <a:p>
          <a:endParaRPr lang="en-US"/>
        </a:p>
      </dgm:t>
    </dgm:pt>
    <dgm:pt modelId="{D3D0F2DD-48C6-48BC-A146-D15E3498A223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 dirty="0">
              <a:cs typeface="Arial" pitchFamily="34" charset="0"/>
            </a:rPr>
            <a:t>Manage mentoring schedule and goal setting</a:t>
          </a:r>
        </a:p>
      </dgm:t>
    </dgm:pt>
    <dgm:pt modelId="{E665B68A-441B-445F-B3CB-3329735B1B9C}" type="parTrans" cxnId="{F4116414-C70E-4F1E-B655-16831888437A}">
      <dgm:prSet/>
      <dgm:spPr/>
      <dgm:t>
        <a:bodyPr/>
        <a:lstStyle/>
        <a:p>
          <a:endParaRPr lang="en-US"/>
        </a:p>
      </dgm:t>
    </dgm:pt>
    <dgm:pt modelId="{261C1BD2-094C-4C59-8278-B984D13F244B}" type="sibTrans" cxnId="{F4116414-C70E-4F1E-B655-16831888437A}">
      <dgm:prSet/>
      <dgm:spPr/>
      <dgm:t>
        <a:bodyPr/>
        <a:lstStyle/>
        <a:p>
          <a:endParaRPr lang="en-US"/>
        </a:p>
      </dgm:t>
    </dgm:pt>
    <dgm:pt modelId="{AED78E6D-BFD8-4CFA-A7A9-C8E340883A33}">
      <dgm:prSet phldrT="[Text]"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sz="1600" dirty="0"/>
            <a:t>Usurp Line Managers role</a:t>
          </a:r>
        </a:p>
      </dgm:t>
    </dgm:pt>
    <dgm:pt modelId="{7D8D8E00-0357-4F6D-837B-80F302C58AFF}" type="parTrans" cxnId="{13EEAABB-134A-410A-802F-B6594DE5B8BD}">
      <dgm:prSet/>
      <dgm:spPr/>
      <dgm:t>
        <a:bodyPr/>
        <a:lstStyle/>
        <a:p>
          <a:endParaRPr lang="en-US"/>
        </a:p>
      </dgm:t>
    </dgm:pt>
    <dgm:pt modelId="{06FDAAF1-0039-4003-9190-9EC24FBFACC9}" type="sibTrans" cxnId="{13EEAABB-134A-410A-802F-B6594DE5B8BD}">
      <dgm:prSet/>
      <dgm:spPr/>
      <dgm:t>
        <a:bodyPr/>
        <a:lstStyle/>
        <a:p>
          <a:endParaRPr lang="en-US"/>
        </a:p>
      </dgm:t>
    </dgm:pt>
    <dgm:pt modelId="{A0884CAE-2059-4146-A178-864F5762E0EC}">
      <dgm:prSet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endParaRPr lang="en-US" sz="1600" dirty="0">
            <a:cs typeface="Arial" pitchFamily="34" charset="0"/>
          </a:endParaRPr>
        </a:p>
      </dgm:t>
    </dgm:pt>
    <dgm:pt modelId="{CBC1E4B3-3CC5-4BA6-BAB5-493D3514CB2D}" type="parTrans" cxnId="{734475BF-AC6A-453C-878D-DFEA9C3B2C0A}">
      <dgm:prSet/>
      <dgm:spPr/>
      <dgm:t>
        <a:bodyPr/>
        <a:lstStyle/>
        <a:p>
          <a:endParaRPr lang="en-US"/>
        </a:p>
      </dgm:t>
    </dgm:pt>
    <dgm:pt modelId="{458B7152-365C-415A-BD24-34E54E4485D5}" type="sibTrans" cxnId="{734475BF-AC6A-453C-878D-DFEA9C3B2C0A}">
      <dgm:prSet/>
      <dgm:spPr/>
      <dgm:t>
        <a:bodyPr/>
        <a:lstStyle/>
        <a:p>
          <a:endParaRPr lang="en-US"/>
        </a:p>
      </dgm:t>
    </dgm:pt>
    <dgm:pt modelId="{87BB4CDC-4159-41CB-A957-17D36C9681C0}" type="pres">
      <dgm:prSet presAssocID="{6C449645-CBBE-4476-82D4-2377431E6ED0}" presName="Name0" presStyleCnt="0">
        <dgm:presLayoutVars>
          <dgm:dir/>
          <dgm:animLvl val="lvl"/>
          <dgm:resizeHandles val="exact"/>
        </dgm:presLayoutVars>
      </dgm:prSet>
      <dgm:spPr/>
    </dgm:pt>
    <dgm:pt modelId="{4F79350A-6EF4-4439-9D20-CAAAD6C110BD}" type="pres">
      <dgm:prSet presAssocID="{7F28C8C1-A3D9-4D28-AFF6-B971E4C97021}" presName="linNode" presStyleCnt="0"/>
      <dgm:spPr/>
    </dgm:pt>
    <dgm:pt modelId="{FC3BFB60-392E-4F93-A49C-1AEED4D9E557}" type="pres">
      <dgm:prSet presAssocID="{7F28C8C1-A3D9-4D28-AFF6-B971E4C9702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1A33A0C-17E5-4A78-AC22-F38D5184DB46}" type="pres">
      <dgm:prSet presAssocID="{7F28C8C1-A3D9-4D28-AFF6-B971E4C97021}" presName="descendantText" presStyleLbl="alignAccFollowNode1" presStyleIdx="0" presStyleCnt="3" custScaleY="162582">
        <dgm:presLayoutVars>
          <dgm:bulletEnabled val="1"/>
        </dgm:presLayoutVars>
      </dgm:prSet>
      <dgm:spPr/>
    </dgm:pt>
    <dgm:pt modelId="{B912F7DE-C98A-466C-8180-4C2D4228F558}" type="pres">
      <dgm:prSet presAssocID="{5A9AA76D-56B2-4C8D-A359-4E574E0273D4}" presName="sp" presStyleCnt="0"/>
      <dgm:spPr/>
    </dgm:pt>
    <dgm:pt modelId="{D828D78E-B5E5-4C08-B577-A7ACADA652C3}" type="pres">
      <dgm:prSet presAssocID="{6D7583AD-C478-41BE-B5DE-BA0EAA4F6E09}" presName="linNode" presStyleCnt="0"/>
      <dgm:spPr/>
    </dgm:pt>
    <dgm:pt modelId="{A1A0031B-7A13-4CDF-874C-A1D9F456F22B}" type="pres">
      <dgm:prSet presAssocID="{6D7583AD-C478-41BE-B5DE-BA0EAA4F6E0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1C7B29E-A297-4663-9560-F2756C4EB868}" type="pres">
      <dgm:prSet presAssocID="{6D7583AD-C478-41BE-B5DE-BA0EAA4F6E09}" presName="descendantText" presStyleLbl="alignAccFollowNode1" presStyleIdx="1" presStyleCnt="3" custScaleY="117871">
        <dgm:presLayoutVars>
          <dgm:bulletEnabled val="1"/>
        </dgm:presLayoutVars>
      </dgm:prSet>
      <dgm:spPr/>
    </dgm:pt>
    <dgm:pt modelId="{6BFC9410-53E0-4739-A474-ECF1D8245551}" type="pres">
      <dgm:prSet presAssocID="{2D9EA45B-3730-4891-89D5-3D18B919994E}" presName="sp" presStyleCnt="0"/>
      <dgm:spPr/>
    </dgm:pt>
    <dgm:pt modelId="{A1A4C7C0-B8BE-4370-85A6-719267E04D8B}" type="pres">
      <dgm:prSet presAssocID="{6FD00F7C-9FB1-4E9C-92B8-E7BB1DF04207}" presName="linNode" presStyleCnt="0"/>
      <dgm:spPr/>
    </dgm:pt>
    <dgm:pt modelId="{DDC1E378-4D52-4828-9884-8B075220CE1A}" type="pres">
      <dgm:prSet presAssocID="{6FD00F7C-9FB1-4E9C-92B8-E7BB1DF0420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CF8F6E8-F9F1-40ED-9EE6-E33EF6FCC834}" type="pres">
      <dgm:prSet presAssocID="{6FD00F7C-9FB1-4E9C-92B8-E7BB1DF0420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5640400-D8F6-44A9-B878-5465ACB5594D}" type="presOf" srcId="{CB02A0EF-0301-4935-887D-7B6C63419429}" destId="{11A33A0C-17E5-4A78-AC22-F38D5184DB46}" srcOrd="0" destOrd="1" presId="urn:microsoft.com/office/officeart/2005/8/layout/vList5"/>
    <dgm:cxn modelId="{7408F803-6262-4DB5-9A7D-DA90A24742AF}" type="presOf" srcId="{AED78E6D-BFD8-4CFA-A7A9-C8E340883A33}" destId="{0CF8F6E8-F9F1-40ED-9EE6-E33EF6FCC834}" srcOrd="0" destOrd="1" presId="urn:microsoft.com/office/officeart/2005/8/layout/vList5"/>
    <dgm:cxn modelId="{392D4105-7183-411A-AD35-B56425545473}" type="presOf" srcId="{1E2068F6-4659-428A-B1CE-24B440004687}" destId="{11A33A0C-17E5-4A78-AC22-F38D5184DB46}" srcOrd="0" destOrd="2" presId="urn:microsoft.com/office/officeart/2005/8/layout/vList5"/>
    <dgm:cxn modelId="{1DC69E0D-ED7B-4E32-A8C9-9A9426023F49}" type="presOf" srcId="{601739B6-2AB5-4C3B-A7A6-D808AD69264A}" destId="{11A33A0C-17E5-4A78-AC22-F38D5184DB46}" srcOrd="0" destOrd="0" presId="urn:microsoft.com/office/officeart/2005/8/layout/vList5"/>
    <dgm:cxn modelId="{8BE41111-F2E8-4779-B5D2-3AB4A3EB4F40}" type="presOf" srcId="{1546E358-8191-48C0-97D6-C00AEA8C1DE2}" destId="{11A33A0C-17E5-4A78-AC22-F38D5184DB46}" srcOrd="0" destOrd="4" presId="urn:microsoft.com/office/officeart/2005/8/layout/vList5"/>
    <dgm:cxn modelId="{F4116414-C70E-4F1E-B655-16831888437A}" srcId="{6FD00F7C-9FB1-4E9C-92B8-E7BB1DF04207}" destId="{D3D0F2DD-48C6-48BC-A146-D15E3498A223}" srcOrd="2" destOrd="0" parTransId="{E665B68A-441B-445F-B3CB-3329735B1B9C}" sibTransId="{261C1BD2-094C-4C59-8278-B984D13F244B}"/>
    <dgm:cxn modelId="{B492F719-0EF5-4D0D-83E7-6686814023CC}" srcId="{6D7583AD-C478-41BE-B5DE-BA0EAA4F6E09}" destId="{4F8EC974-6196-4892-9EDF-BB8479F3FBEE}" srcOrd="2" destOrd="0" parTransId="{18074102-9BA6-46F3-B385-DE4CCE211C07}" sibTransId="{2AA71217-414F-4299-99A3-67C0915C41EF}"/>
    <dgm:cxn modelId="{81010020-74FA-417D-BF0B-9BEFD8F7EF98}" type="presOf" srcId="{F4375A6D-0378-45B4-AA1D-0626F8852AEB}" destId="{11A33A0C-17E5-4A78-AC22-F38D5184DB46}" srcOrd="0" destOrd="6" presId="urn:microsoft.com/office/officeart/2005/8/layout/vList5"/>
    <dgm:cxn modelId="{5F115520-EAF8-4076-B011-3946E6B78BCE}" type="presOf" srcId="{6D7583AD-C478-41BE-B5DE-BA0EAA4F6E09}" destId="{A1A0031B-7A13-4CDF-874C-A1D9F456F22B}" srcOrd="0" destOrd="0" presId="urn:microsoft.com/office/officeart/2005/8/layout/vList5"/>
    <dgm:cxn modelId="{DBBC912D-B60F-4DD9-9331-6D36896DCAD0}" type="presOf" srcId="{6C449645-CBBE-4476-82D4-2377431E6ED0}" destId="{87BB4CDC-4159-41CB-A957-17D36C9681C0}" srcOrd="0" destOrd="0" presId="urn:microsoft.com/office/officeart/2005/8/layout/vList5"/>
    <dgm:cxn modelId="{B3D2F32D-B4AF-4F33-8466-4C247E90710F}" srcId="{6D7583AD-C478-41BE-B5DE-BA0EAA4F6E09}" destId="{0BD0A7EE-FC6C-424D-8BEE-89C766050FE6}" srcOrd="0" destOrd="0" parTransId="{A01324A1-1AC0-416A-AB2F-CA817B91ECF5}" sibTransId="{88850CC6-A0D1-4452-B97D-5C6BDF8DD7ED}"/>
    <dgm:cxn modelId="{16661336-EFD6-4CF0-8944-FC9A1398F749}" srcId="{6C449645-CBBE-4476-82D4-2377431E6ED0}" destId="{6FD00F7C-9FB1-4E9C-92B8-E7BB1DF04207}" srcOrd="2" destOrd="0" parTransId="{7C007655-CE86-436F-8801-97FE8F287019}" sibTransId="{434B8F6C-E40B-40B7-8678-2662B0DD7BFF}"/>
    <dgm:cxn modelId="{67B84F3A-2192-4B75-B01B-172F65AC819C}" type="presOf" srcId="{4501FC92-B14F-4594-9053-91CADF745E0C}" destId="{11A33A0C-17E5-4A78-AC22-F38D5184DB46}" srcOrd="0" destOrd="3" presId="urn:microsoft.com/office/officeart/2005/8/layout/vList5"/>
    <dgm:cxn modelId="{D2F4823C-B417-4A7C-822C-7EE0DB82DAA3}" srcId="{6D7583AD-C478-41BE-B5DE-BA0EAA4F6E09}" destId="{2C5549B0-9156-4106-A7A7-E9A72E3FCA9E}" srcOrd="3" destOrd="0" parTransId="{B08CAD14-5F90-4F8E-848B-8B4358FACEBF}" sibTransId="{CB353364-822F-45D0-9FE5-A0D9CFD9EC2B}"/>
    <dgm:cxn modelId="{89835E3F-93A1-447B-99BD-38B86BA17000}" srcId="{6FD00F7C-9FB1-4E9C-92B8-E7BB1DF04207}" destId="{19C69393-BFB4-486B-876F-1E1A281FD456}" srcOrd="0" destOrd="0" parTransId="{AD3ACA8B-741B-4105-BB07-4E3A802B5F70}" sibTransId="{40B3E4EA-A82A-4EB0-93C3-EAF5D8496F4A}"/>
    <dgm:cxn modelId="{D5E93547-BC9C-49D4-AF85-A0D208ADB7A8}" srcId="{6C449645-CBBE-4476-82D4-2377431E6ED0}" destId="{7F28C8C1-A3D9-4D28-AFF6-B971E4C97021}" srcOrd="0" destOrd="0" parTransId="{3EE16036-42A9-4729-A677-17D5E4D0591B}" sibTransId="{5A9AA76D-56B2-4C8D-A359-4E574E0273D4}"/>
    <dgm:cxn modelId="{F7ED934F-2A66-42AC-97AA-125B47172576}" type="presOf" srcId="{B4C5E67E-1C44-4F8B-9C5E-56F2507E1371}" destId="{41C7B29E-A297-4663-9560-F2756C4EB868}" srcOrd="0" destOrd="4" presId="urn:microsoft.com/office/officeart/2005/8/layout/vList5"/>
    <dgm:cxn modelId="{1A869650-73F7-4153-A142-B3675A839DBC}" srcId="{7F28C8C1-A3D9-4D28-AFF6-B971E4C97021}" destId="{1E2068F6-4659-428A-B1CE-24B440004687}" srcOrd="2" destOrd="0" parTransId="{517EFE66-8A9B-41CE-8C6E-F45A9896D951}" sibTransId="{BECAAD2F-70BD-47A4-BD4B-41A4CC15CFE4}"/>
    <dgm:cxn modelId="{4FB30252-0E20-4CE9-BA51-F81E493195DB}" srcId="{6D7583AD-C478-41BE-B5DE-BA0EAA4F6E09}" destId="{FDE1392A-D7A5-4500-81FE-73890527E2E8}" srcOrd="1" destOrd="0" parTransId="{5773F4DB-BE69-480C-9049-F6E9C7D3DB6D}" sibTransId="{DEFFEB62-864C-4661-A17B-BC5C1E533342}"/>
    <dgm:cxn modelId="{BE4C0C55-3C08-4634-8298-0A3CD2584F4A}" type="presOf" srcId="{4F8EC974-6196-4892-9EDF-BB8479F3FBEE}" destId="{41C7B29E-A297-4663-9560-F2756C4EB868}" srcOrd="0" destOrd="2" presId="urn:microsoft.com/office/officeart/2005/8/layout/vList5"/>
    <dgm:cxn modelId="{C4C12377-B830-438A-BAB0-13250E1A453C}" type="presOf" srcId="{6FD00F7C-9FB1-4E9C-92B8-E7BB1DF04207}" destId="{DDC1E378-4D52-4828-9884-8B075220CE1A}" srcOrd="0" destOrd="0" presId="urn:microsoft.com/office/officeart/2005/8/layout/vList5"/>
    <dgm:cxn modelId="{70D04B57-6597-416F-A027-7A7042D36455}" srcId="{6C449645-CBBE-4476-82D4-2377431E6ED0}" destId="{6D7583AD-C478-41BE-B5DE-BA0EAA4F6E09}" srcOrd="1" destOrd="0" parTransId="{D149EFFB-DC68-4B8E-8C02-C5A925B2306A}" sibTransId="{2D9EA45B-3730-4891-89D5-3D18B919994E}"/>
    <dgm:cxn modelId="{5E7B4D5A-D375-47FE-BB2E-5FF69AA856A4}" srcId="{7F28C8C1-A3D9-4D28-AFF6-B971E4C97021}" destId="{F4375A6D-0378-45B4-AA1D-0626F8852AEB}" srcOrd="6" destOrd="0" parTransId="{D166CDA9-3884-44ED-87D0-6FACD290CED4}" sibTransId="{2CBAA6C3-FEBF-4121-8995-C0C251D88145}"/>
    <dgm:cxn modelId="{A3AA547A-60CC-4CC4-A0CB-37370C4609BC}" type="presOf" srcId="{65047AA6-A80D-4D8A-A6EC-E5FD27FB53FD}" destId="{41C7B29E-A297-4663-9560-F2756C4EB868}" srcOrd="0" destOrd="5" presId="urn:microsoft.com/office/officeart/2005/8/layout/vList5"/>
    <dgm:cxn modelId="{0968388D-3406-48EB-B74E-30A3FD850523}" srcId="{7F28C8C1-A3D9-4D28-AFF6-B971E4C97021}" destId="{1546E358-8191-48C0-97D6-C00AEA8C1DE2}" srcOrd="4" destOrd="0" parTransId="{F6211889-D6CD-48CF-91DF-4255C2B02991}" sibTransId="{CBB73D24-3B5F-4481-B833-E6F4B011AFB9}"/>
    <dgm:cxn modelId="{253EB593-4CE9-4E4D-BC3A-7C132B3A2116}" type="presOf" srcId="{2C5549B0-9156-4106-A7A7-E9A72E3FCA9E}" destId="{41C7B29E-A297-4663-9560-F2756C4EB868}" srcOrd="0" destOrd="3" presId="urn:microsoft.com/office/officeart/2005/8/layout/vList5"/>
    <dgm:cxn modelId="{D4FB25A7-844C-4446-922A-FEC225BD0004}" type="presOf" srcId="{FDE1392A-D7A5-4500-81FE-73890527E2E8}" destId="{41C7B29E-A297-4663-9560-F2756C4EB868}" srcOrd="0" destOrd="1" presId="urn:microsoft.com/office/officeart/2005/8/layout/vList5"/>
    <dgm:cxn modelId="{3374EAAA-7205-4D15-8E48-C72B928CE97D}" type="presOf" srcId="{A0884CAE-2059-4146-A178-864F5762E0EC}" destId="{0CF8F6E8-F9F1-40ED-9EE6-E33EF6FCC834}" srcOrd="0" destOrd="3" presId="urn:microsoft.com/office/officeart/2005/8/layout/vList5"/>
    <dgm:cxn modelId="{D1920CB2-4437-4D94-8FE1-C4299B3424EA}" srcId="{6D7583AD-C478-41BE-B5DE-BA0EAA4F6E09}" destId="{65047AA6-A80D-4D8A-A6EC-E5FD27FB53FD}" srcOrd="5" destOrd="0" parTransId="{8A4F3079-379E-40F9-8B4E-76A4D9BE9BA4}" sibTransId="{ACC9D786-C542-48B8-90D6-C86D7A8ED3AD}"/>
    <dgm:cxn modelId="{13EEAABB-134A-410A-802F-B6594DE5B8BD}" srcId="{6FD00F7C-9FB1-4E9C-92B8-E7BB1DF04207}" destId="{AED78E6D-BFD8-4CFA-A7A9-C8E340883A33}" srcOrd="1" destOrd="0" parTransId="{7D8D8E00-0357-4F6D-837B-80F302C58AFF}" sibTransId="{06FDAAF1-0039-4003-9190-9EC24FBFACC9}"/>
    <dgm:cxn modelId="{734475BF-AC6A-453C-878D-DFEA9C3B2C0A}" srcId="{6FD00F7C-9FB1-4E9C-92B8-E7BB1DF04207}" destId="{A0884CAE-2059-4146-A178-864F5762E0EC}" srcOrd="3" destOrd="0" parTransId="{CBC1E4B3-3CC5-4BA6-BAB5-493D3514CB2D}" sibTransId="{458B7152-365C-415A-BD24-34E54E4485D5}"/>
    <dgm:cxn modelId="{F6A8E2C7-50BC-418D-B15D-EF826CCDD991}" srcId="{7F28C8C1-A3D9-4D28-AFF6-B971E4C97021}" destId="{4501FC92-B14F-4594-9053-91CADF745E0C}" srcOrd="3" destOrd="0" parTransId="{7557BB3F-D0BB-4EB7-B0B0-BE6C3E2943FC}" sibTransId="{ADE6FD7F-F224-4D5B-BD99-6DFB7B3101E4}"/>
    <dgm:cxn modelId="{F9F99FC8-30E3-4439-9435-E3AFD8B97B8A}" type="presOf" srcId="{19C69393-BFB4-486B-876F-1E1A281FD456}" destId="{0CF8F6E8-F9F1-40ED-9EE6-E33EF6FCC834}" srcOrd="0" destOrd="0" presId="urn:microsoft.com/office/officeart/2005/8/layout/vList5"/>
    <dgm:cxn modelId="{3DDCB0D2-8902-463C-BF6D-F04D82A8FB66}" srcId="{7F28C8C1-A3D9-4D28-AFF6-B971E4C97021}" destId="{601739B6-2AB5-4C3B-A7A6-D808AD69264A}" srcOrd="0" destOrd="0" parTransId="{567EA6E2-860D-48ED-82C3-49F9EF2502C4}" sibTransId="{E017B16A-B140-402C-BA07-C0AEE89497B1}"/>
    <dgm:cxn modelId="{C52833DA-5E01-40D6-B3D3-8278FAB9D3E0}" srcId="{7F28C8C1-A3D9-4D28-AFF6-B971E4C97021}" destId="{D97047FE-C040-4364-87A2-7751E6BC73EE}" srcOrd="5" destOrd="0" parTransId="{7627E5CA-6851-46A6-B642-193E2F1E7D1E}" sibTransId="{B95B905F-D6DA-4AC0-AD2B-0E4A3B27605B}"/>
    <dgm:cxn modelId="{31D509DD-B5B8-4959-AF32-F878CC9B7D57}" type="presOf" srcId="{0BD0A7EE-FC6C-424D-8BEE-89C766050FE6}" destId="{41C7B29E-A297-4663-9560-F2756C4EB868}" srcOrd="0" destOrd="0" presId="urn:microsoft.com/office/officeart/2005/8/layout/vList5"/>
    <dgm:cxn modelId="{180660E7-646C-40AD-80E5-0CA4E5C97E41}" type="presOf" srcId="{D3D0F2DD-48C6-48BC-A146-D15E3498A223}" destId="{0CF8F6E8-F9F1-40ED-9EE6-E33EF6FCC834}" srcOrd="0" destOrd="2" presId="urn:microsoft.com/office/officeart/2005/8/layout/vList5"/>
    <dgm:cxn modelId="{DB1849EB-519A-41C2-AB83-7667A23DCE44}" type="presOf" srcId="{D97047FE-C040-4364-87A2-7751E6BC73EE}" destId="{11A33A0C-17E5-4A78-AC22-F38D5184DB46}" srcOrd="0" destOrd="5" presId="urn:microsoft.com/office/officeart/2005/8/layout/vList5"/>
    <dgm:cxn modelId="{744283EE-5374-428E-A2BB-DDAAC7C1B850}" type="presOf" srcId="{7F28C8C1-A3D9-4D28-AFF6-B971E4C97021}" destId="{FC3BFB60-392E-4F93-A49C-1AEED4D9E557}" srcOrd="0" destOrd="0" presId="urn:microsoft.com/office/officeart/2005/8/layout/vList5"/>
    <dgm:cxn modelId="{4E2663F8-3AF7-4EC0-AEF0-B3BD35C3D4E9}" srcId="{7F28C8C1-A3D9-4D28-AFF6-B971E4C97021}" destId="{CB02A0EF-0301-4935-887D-7B6C63419429}" srcOrd="1" destOrd="0" parTransId="{71FA241B-BC66-47CF-BBA2-63261E4B83A0}" sibTransId="{79EA068B-43B0-4795-8446-14EE06EB990A}"/>
    <dgm:cxn modelId="{EBDC4EFF-92FB-4374-BCF1-F2C497D709AE}" srcId="{6D7583AD-C478-41BE-B5DE-BA0EAA4F6E09}" destId="{B4C5E67E-1C44-4F8B-9C5E-56F2507E1371}" srcOrd="4" destOrd="0" parTransId="{1CF46016-BA44-4E2E-8EC0-75396FF09C1F}" sibTransId="{D72A8D1F-2BE2-4B85-A100-2BA4D1F0C360}"/>
    <dgm:cxn modelId="{A885717D-087D-49A7-8E12-160514F03F35}" type="presParOf" srcId="{87BB4CDC-4159-41CB-A957-17D36C9681C0}" destId="{4F79350A-6EF4-4439-9D20-CAAAD6C110BD}" srcOrd="0" destOrd="0" presId="urn:microsoft.com/office/officeart/2005/8/layout/vList5"/>
    <dgm:cxn modelId="{3050622B-3EF0-435F-8D40-081660D2A843}" type="presParOf" srcId="{4F79350A-6EF4-4439-9D20-CAAAD6C110BD}" destId="{FC3BFB60-392E-4F93-A49C-1AEED4D9E557}" srcOrd="0" destOrd="0" presId="urn:microsoft.com/office/officeart/2005/8/layout/vList5"/>
    <dgm:cxn modelId="{54C80B44-2E20-4B49-A1C0-80533D79BE5E}" type="presParOf" srcId="{4F79350A-6EF4-4439-9D20-CAAAD6C110BD}" destId="{11A33A0C-17E5-4A78-AC22-F38D5184DB46}" srcOrd="1" destOrd="0" presId="urn:microsoft.com/office/officeart/2005/8/layout/vList5"/>
    <dgm:cxn modelId="{D0D426AB-4135-4ECE-80AD-85E5D0C5B30B}" type="presParOf" srcId="{87BB4CDC-4159-41CB-A957-17D36C9681C0}" destId="{B912F7DE-C98A-466C-8180-4C2D4228F558}" srcOrd="1" destOrd="0" presId="urn:microsoft.com/office/officeart/2005/8/layout/vList5"/>
    <dgm:cxn modelId="{2D15A6F5-E659-43CA-8C9F-492867ABFC0B}" type="presParOf" srcId="{87BB4CDC-4159-41CB-A957-17D36C9681C0}" destId="{D828D78E-B5E5-4C08-B577-A7ACADA652C3}" srcOrd="2" destOrd="0" presId="urn:microsoft.com/office/officeart/2005/8/layout/vList5"/>
    <dgm:cxn modelId="{0D523184-BB72-4F8F-AB95-7757B493B712}" type="presParOf" srcId="{D828D78E-B5E5-4C08-B577-A7ACADA652C3}" destId="{A1A0031B-7A13-4CDF-874C-A1D9F456F22B}" srcOrd="0" destOrd="0" presId="urn:microsoft.com/office/officeart/2005/8/layout/vList5"/>
    <dgm:cxn modelId="{99BA7EF0-B9A3-4925-ADA0-1E34930D3747}" type="presParOf" srcId="{D828D78E-B5E5-4C08-B577-A7ACADA652C3}" destId="{41C7B29E-A297-4663-9560-F2756C4EB868}" srcOrd="1" destOrd="0" presId="urn:microsoft.com/office/officeart/2005/8/layout/vList5"/>
    <dgm:cxn modelId="{26A7E562-CCA8-4E54-B516-7BA0330631DB}" type="presParOf" srcId="{87BB4CDC-4159-41CB-A957-17D36C9681C0}" destId="{6BFC9410-53E0-4739-A474-ECF1D8245551}" srcOrd="3" destOrd="0" presId="urn:microsoft.com/office/officeart/2005/8/layout/vList5"/>
    <dgm:cxn modelId="{51C56A6D-4A6B-40B6-BC99-E84868E1D23C}" type="presParOf" srcId="{87BB4CDC-4159-41CB-A957-17D36C9681C0}" destId="{A1A4C7C0-B8BE-4370-85A6-719267E04D8B}" srcOrd="4" destOrd="0" presId="urn:microsoft.com/office/officeart/2005/8/layout/vList5"/>
    <dgm:cxn modelId="{2EC4FE14-CCFA-410C-98D0-DBBE6CEFEFC3}" type="presParOf" srcId="{A1A4C7C0-B8BE-4370-85A6-719267E04D8B}" destId="{DDC1E378-4D52-4828-9884-8B075220CE1A}" srcOrd="0" destOrd="0" presId="urn:microsoft.com/office/officeart/2005/8/layout/vList5"/>
    <dgm:cxn modelId="{67B09BEE-553B-400E-90AB-BD53AA252128}" type="presParOf" srcId="{A1A4C7C0-B8BE-4370-85A6-719267E04D8B}" destId="{0CF8F6E8-F9F1-40ED-9EE6-E33EF6FCC8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14164-7950-40C7-B5EC-6FB3580FD510}">
      <dsp:nvSpPr>
        <dsp:cNvPr id="0" name=""/>
        <dsp:cNvSpPr/>
      </dsp:nvSpPr>
      <dsp:spPr>
        <a:xfrm>
          <a:off x="14796" y="0"/>
          <a:ext cx="2435145" cy="7618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Initial</a:t>
          </a:r>
        </a:p>
      </dsp:txBody>
      <dsp:txXfrm>
        <a:off x="14796" y="0"/>
        <a:ext cx="2435145" cy="507913"/>
      </dsp:txXfrm>
    </dsp:sp>
    <dsp:sp modelId="{47903F4D-D347-4840-A6D4-5FA937D9972A}">
      <dsp:nvSpPr>
        <dsp:cNvPr id="0" name=""/>
        <dsp:cNvSpPr/>
      </dsp:nvSpPr>
      <dsp:spPr>
        <a:xfrm>
          <a:off x="513073" y="507913"/>
          <a:ext cx="2435145" cy="478194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u="sng" kern="1200" dirty="0"/>
            <a:t>What :</a:t>
          </a:r>
          <a:endParaRPr lang="en-US" sz="1400" u="sng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/>
            <a:t>Assess</a:t>
          </a:r>
          <a:r>
            <a:rPr lang="en-GB" sz="1400" kern="1200" dirty="0"/>
            <a:t> if Mentees set </a:t>
          </a:r>
          <a:r>
            <a:rPr lang="en-GB" sz="1400" b="1" kern="1200" dirty="0"/>
            <a:t>goals</a:t>
          </a:r>
          <a:r>
            <a:rPr lang="en-GB" sz="1400" kern="1200" dirty="0"/>
            <a:t> and </a:t>
          </a:r>
          <a:r>
            <a:rPr lang="en-GB" sz="1400" b="1" kern="1200" dirty="0"/>
            <a:t>objectives</a:t>
          </a:r>
          <a:endParaRPr lang="en-US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Early opinions of Mentoring programme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Discuss issues, successes, and obstacles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Mentees skill and competencies level pre-Mentoring programme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u="sng" kern="1200" dirty="0"/>
            <a:t>How:</a:t>
          </a:r>
          <a:endParaRPr lang="en-US" sz="1400" u="sng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Informal contact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Written evaluation 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Focus group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Self Assessments</a:t>
          </a:r>
          <a:r>
            <a:rPr lang="en-GB" sz="1400" b="1" kern="1200" dirty="0"/>
            <a:t> </a:t>
          </a:r>
          <a:endParaRPr lang="en-US" sz="1400" kern="1200" dirty="0"/>
        </a:p>
      </dsp:txBody>
      <dsp:txXfrm>
        <a:off x="584396" y="579236"/>
        <a:ext cx="2292499" cy="4639299"/>
      </dsp:txXfrm>
    </dsp:sp>
    <dsp:sp modelId="{17FDCB96-A41D-40BC-9FAC-AC82466BEEC3}">
      <dsp:nvSpPr>
        <dsp:cNvPr id="0" name=""/>
        <dsp:cNvSpPr/>
      </dsp:nvSpPr>
      <dsp:spPr>
        <a:xfrm>
          <a:off x="3247475" y="2004665"/>
          <a:ext cx="782273" cy="60618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3247475" y="2125901"/>
        <a:ext cx="600419" cy="363708"/>
      </dsp:txXfrm>
    </dsp:sp>
    <dsp:sp modelId="{5ED2F82B-B8C3-4145-928C-EA777748063B}">
      <dsp:nvSpPr>
        <dsp:cNvPr id="0" name=""/>
        <dsp:cNvSpPr/>
      </dsp:nvSpPr>
      <dsp:spPr>
        <a:xfrm>
          <a:off x="3925929" y="0"/>
          <a:ext cx="2435145" cy="7618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Interim</a:t>
          </a:r>
        </a:p>
      </dsp:txBody>
      <dsp:txXfrm>
        <a:off x="3925929" y="0"/>
        <a:ext cx="2435145" cy="507913"/>
      </dsp:txXfrm>
    </dsp:sp>
    <dsp:sp modelId="{11C5F5DA-F7EE-4E2A-80EB-2F18FFE4344D}">
      <dsp:nvSpPr>
        <dsp:cNvPr id="0" name=""/>
        <dsp:cNvSpPr/>
      </dsp:nvSpPr>
      <dsp:spPr>
        <a:xfrm>
          <a:off x="4424207" y="507913"/>
          <a:ext cx="2435145" cy="478194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u="sng" kern="1200" dirty="0"/>
            <a:t>What :</a:t>
          </a:r>
          <a:endParaRPr lang="en-US" sz="1400" u="sng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Satisfaction with the programme and with the match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Assess positive and negative aspects of the programme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Discuss improvements for the remaining of the programme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Sharing experiences with other participants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Tracking of goals (on track, delayed, completed).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u="sng" kern="1200" dirty="0"/>
            <a:t>How:</a:t>
          </a:r>
          <a:endParaRPr lang="en-US" sz="1400" u="sng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Surveys 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Focus group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Interview calls</a:t>
          </a:r>
          <a:endParaRPr lang="en-US" sz="1400" kern="1200" dirty="0"/>
        </a:p>
      </dsp:txBody>
      <dsp:txXfrm>
        <a:off x="4495530" y="579236"/>
        <a:ext cx="2292499" cy="4639299"/>
      </dsp:txXfrm>
    </dsp:sp>
    <dsp:sp modelId="{9A93FF46-81B1-496B-8DDC-86CA16EB2792}">
      <dsp:nvSpPr>
        <dsp:cNvPr id="0" name=""/>
        <dsp:cNvSpPr/>
      </dsp:nvSpPr>
      <dsp:spPr>
        <a:xfrm>
          <a:off x="7042246" y="2004665"/>
          <a:ext cx="783367" cy="60618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7042246" y="2125901"/>
        <a:ext cx="601513" cy="363708"/>
      </dsp:txXfrm>
    </dsp:sp>
    <dsp:sp modelId="{C4F4D8AE-288C-4EF7-9084-A42B6A452368}">
      <dsp:nvSpPr>
        <dsp:cNvPr id="0" name=""/>
        <dsp:cNvSpPr/>
      </dsp:nvSpPr>
      <dsp:spPr>
        <a:xfrm>
          <a:off x="7538905" y="-8299"/>
          <a:ext cx="2437121" cy="7618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End</a:t>
          </a:r>
        </a:p>
      </dsp:txBody>
      <dsp:txXfrm>
        <a:off x="7538905" y="-8299"/>
        <a:ext cx="2437121" cy="507913"/>
      </dsp:txXfrm>
    </dsp:sp>
    <dsp:sp modelId="{626646B0-A5DA-4B40-B74B-D6AEE9EBAF43}">
      <dsp:nvSpPr>
        <dsp:cNvPr id="0" name=""/>
        <dsp:cNvSpPr/>
      </dsp:nvSpPr>
      <dsp:spPr>
        <a:xfrm>
          <a:off x="8178231" y="253956"/>
          <a:ext cx="2751339" cy="528985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u="sng" kern="1200" dirty="0"/>
            <a:t>What :</a:t>
          </a:r>
          <a:endParaRPr lang="en-US" sz="1400" u="sng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H" sz="1400" kern="1200" dirty="0"/>
            <a:t>Quantitative metrics (</a:t>
          </a:r>
          <a:r>
            <a:rPr lang="fr-CH" sz="1400" kern="1200" dirty="0" err="1"/>
            <a:t>e.g</a:t>
          </a:r>
          <a:r>
            <a:rPr lang="fr-CH" sz="1400" kern="1200" dirty="0"/>
            <a:t>. ROI, talent, bench-</a:t>
          </a:r>
          <a:r>
            <a:rPr lang="fr-CH" sz="1400" kern="1200" dirty="0" err="1"/>
            <a:t>strength</a:t>
          </a:r>
          <a:r>
            <a:rPr lang="fr-CH" sz="1400" kern="1200" dirty="0"/>
            <a:t>, retention, etc.)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Satisfaction with the programme &amp; with the match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Completion of the programme &amp; objectives evaluation (completed, cancelled, etc.)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Discuss improvements for following editions of the programme 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Mentees skill &amp; competencies level post Mentoring programme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u="sng" kern="1200" dirty="0"/>
            <a:t>How:</a:t>
          </a:r>
          <a:endParaRPr lang="en-US" sz="1400" u="sng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Talent system data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Survey 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Focus group and live feedback sessions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Self Assessments</a:t>
          </a:r>
          <a:endParaRPr lang="en-US" sz="1400" kern="1200" dirty="0"/>
        </a:p>
      </dsp:txBody>
      <dsp:txXfrm>
        <a:off x="8258815" y="334540"/>
        <a:ext cx="2590171" cy="5128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33A0C-17E5-4A78-AC22-F38D5184DB46}">
      <dsp:nvSpPr>
        <dsp:cNvPr id="0" name=""/>
        <dsp:cNvSpPr/>
      </dsp:nvSpPr>
      <dsp:spPr>
        <a:xfrm rot="5400000">
          <a:off x="6598039" y="-2554115"/>
          <a:ext cx="2076934" cy="7187300"/>
        </a:xfrm>
        <a:prstGeom prst="round2SameRect">
          <a:avLst/>
        </a:prstGeom>
        <a:solidFill>
          <a:schemeClr val="bg1"/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+mn-lt"/>
              <a:cs typeface="Arial" pitchFamily="34" charset="0"/>
            </a:rPr>
            <a:t>Mid to Long-term career aspirations, and suitability</a:t>
          </a:r>
          <a:endParaRPr lang="en-US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+mn-lt"/>
              <a:cs typeface="Arial" pitchFamily="34" charset="0"/>
            </a:rPr>
            <a:t>Career paths and options across the organization</a:t>
          </a:r>
          <a:endParaRPr lang="en-US" sz="1600" kern="1200" dirty="0">
            <a:latin typeface="+mn-lt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+mn-lt"/>
              <a:cs typeface="Arial" pitchFamily="34" charset="0"/>
            </a:rPr>
            <a:t>Insights about culture and how to get on</a:t>
          </a:r>
          <a:endParaRPr lang="en-US" sz="1600" kern="1200" dirty="0">
            <a:latin typeface="+mn-lt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+mn-lt"/>
              <a:cs typeface="Arial" pitchFamily="34" charset="0"/>
            </a:rPr>
            <a:t>Personal strengths and development needs</a:t>
          </a:r>
          <a:endParaRPr lang="en-US" sz="1600" kern="1200" dirty="0">
            <a:latin typeface="+mn-lt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+mn-lt"/>
              <a:cs typeface="Arial" pitchFamily="34" charset="0"/>
            </a:rPr>
            <a:t>How to build a specific skill or capability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+mn-lt"/>
              <a:cs typeface="Arial" pitchFamily="34" charset="0"/>
            </a:rPr>
            <a:t>How to succeed in the organization at different levels in </a:t>
          </a:r>
          <a:br>
            <a:rPr lang="en-US" sz="1600" kern="1200">
              <a:latin typeface="+mn-lt"/>
              <a:cs typeface="Arial" pitchFamily="34" charset="0"/>
            </a:rPr>
          </a:br>
          <a:r>
            <a:rPr lang="en-US" sz="1600" kern="1200">
              <a:latin typeface="+mn-lt"/>
              <a:cs typeface="Arial" pitchFamily="34" charset="0"/>
            </a:rPr>
            <a:t>  different jobs</a:t>
          </a:r>
          <a:endParaRPr lang="en-US" sz="1600" kern="1200" dirty="0">
            <a:latin typeface="+mn-lt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+mn-lt"/>
              <a:cs typeface="Arial" pitchFamily="34" charset="0"/>
            </a:rPr>
            <a:t>Pitfalls to avoid</a:t>
          </a:r>
          <a:endParaRPr lang="en-GB" sz="1600" b="1" kern="1200" dirty="0">
            <a:latin typeface="+mn-lt"/>
            <a:cs typeface="Arial" pitchFamily="34" charset="0"/>
          </a:endParaRPr>
        </a:p>
      </dsp:txBody>
      <dsp:txXfrm rot="-5400000">
        <a:off x="4042856" y="102456"/>
        <a:ext cx="7085912" cy="1874158"/>
      </dsp:txXfrm>
    </dsp:sp>
    <dsp:sp modelId="{FC3BFB60-392E-4F93-A49C-1AEED4D9E557}">
      <dsp:nvSpPr>
        <dsp:cNvPr id="0" name=""/>
        <dsp:cNvSpPr/>
      </dsp:nvSpPr>
      <dsp:spPr>
        <a:xfrm>
          <a:off x="0" y="241116"/>
          <a:ext cx="4042856" cy="1596835"/>
        </a:xfrm>
        <a:prstGeom prst="round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What to Discuss with Mentee</a:t>
          </a:r>
        </a:p>
      </dsp:txBody>
      <dsp:txXfrm>
        <a:off x="77951" y="319067"/>
        <a:ext cx="3886954" cy="1440933"/>
      </dsp:txXfrm>
    </dsp:sp>
    <dsp:sp modelId="{41C7B29E-A297-4663-9560-F2756C4EB868}">
      <dsp:nvSpPr>
        <dsp:cNvPr id="0" name=""/>
        <dsp:cNvSpPr/>
      </dsp:nvSpPr>
      <dsp:spPr>
        <a:xfrm rot="5400000">
          <a:off x="6891088" y="-640901"/>
          <a:ext cx="1505765" cy="7194325"/>
        </a:xfrm>
        <a:prstGeom prst="round2SameRect">
          <a:avLst/>
        </a:prstGeom>
        <a:solidFill>
          <a:schemeClr val="bg1"/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cs typeface="Arial" pitchFamily="34" charset="0"/>
            </a:rPr>
            <a:t>Listen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cs typeface="Arial" pitchFamily="34" charset="0"/>
            </a:rPr>
            <a:t>Provide organizational context </a:t>
          </a:r>
          <a:endParaRPr lang="en-US" sz="1600" kern="1200" dirty="0"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cs typeface="Arial" pitchFamily="34" charset="0"/>
            </a:rPr>
            <a:t>Ask questions as a catalyst</a:t>
          </a:r>
          <a:endParaRPr lang="en-US" sz="1600" kern="1200" dirty="0"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cs typeface="Arial" pitchFamily="34" charset="0"/>
            </a:rPr>
            <a:t>Provide new insights</a:t>
          </a:r>
          <a:endParaRPr lang="en-US" sz="1600" kern="1200" dirty="0"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cs typeface="Arial" pitchFamily="34" charset="0"/>
            </a:rPr>
            <a:t>Share experience</a:t>
          </a:r>
          <a:endParaRPr lang="en-US" sz="1600" kern="1200" dirty="0"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cs typeface="Arial" pitchFamily="34" charset="0"/>
            </a:rPr>
            <a:t>Give honest advice</a:t>
          </a:r>
          <a:endParaRPr lang="en-US" sz="1600" kern="1200" dirty="0">
            <a:cs typeface="Arial" pitchFamily="34" charset="0"/>
          </a:endParaRPr>
        </a:p>
      </dsp:txBody>
      <dsp:txXfrm rot="-5400000">
        <a:off x="4046809" y="2276883"/>
        <a:ext cx="7120820" cy="1358755"/>
      </dsp:txXfrm>
    </dsp:sp>
    <dsp:sp modelId="{A1A0031B-7A13-4CDF-874C-A1D9F456F22B}">
      <dsp:nvSpPr>
        <dsp:cNvPr id="0" name=""/>
        <dsp:cNvSpPr/>
      </dsp:nvSpPr>
      <dsp:spPr>
        <a:xfrm>
          <a:off x="0" y="2157843"/>
          <a:ext cx="4046808" cy="1596835"/>
        </a:xfrm>
        <a:prstGeom prst="round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How to Do It</a:t>
          </a:r>
        </a:p>
      </dsp:txBody>
      <dsp:txXfrm>
        <a:off x="77951" y="2235794"/>
        <a:ext cx="3890906" cy="1440933"/>
      </dsp:txXfrm>
    </dsp:sp>
    <dsp:sp modelId="{0CF8F6E8-F9F1-40ED-9EE6-E33EF6FCC834}">
      <dsp:nvSpPr>
        <dsp:cNvPr id="0" name=""/>
        <dsp:cNvSpPr/>
      </dsp:nvSpPr>
      <dsp:spPr>
        <a:xfrm rot="5400000">
          <a:off x="7005236" y="1035776"/>
          <a:ext cx="1277468" cy="7194325"/>
        </a:xfrm>
        <a:prstGeom prst="round2SameRect">
          <a:avLst/>
        </a:prstGeom>
        <a:solidFill>
          <a:schemeClr val="bg1"/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cs typeface="Arial" pitchFamily="34" charset="0"/>
            </a:rPr>
            <a:t>Becoming involved in performance improvement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Usurp Line Managers role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cs typeface="Arial" pitchFamily="34" charset="0"/>
            </a:rPr>
            <a:t>Manage mentoring schedule and goal setting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>
            <a:cs typeface="Arial" pitchFamily="34" charset="0"/>
          </a:endParaRPr>
        </a:p>
      </dsp:txBody>
      <dsp:txXfrm rot="-5400000">
        <a:off x="4046808" y="4056566"/>
        <a:ext cx="7131964" cy="1152746"/>
      </dsp:txXfrm>
    </dsp:sp>
    <dsp:sp modelId="{DDC1E378-4D52-4828-9884-8B075220CE1A}">
      <dsp:nvSpPr>
        <dsp:cNvPr id="0" name=""/>
        <dsp:cNvSpPr/>
      </dsp:nvSpPr>
      <dsp:spPr>
        <a:xfrm>
          <a:off x="0" y="3834521"/>
          <a:ext cx="4046808" cy="1596835"/>
        </a:xfrm>
        <a:prstGeom prst="round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What Not to Do</a:t>
          </a:r>
        </a:p>
      </dsp:txBody>
      <dsp:txXfrm>
        <a:off x="77951" y="3912472"/>
        <a:ext cx="3890906" cy="1440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1F53D-7872-44EB-B28D-61A720EEB7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D99EA-1617-4922-8055-49E07B021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9A82D-1681-4733-93B9-EC8F21F6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18B73-B7D6-49CC-8101-76D011687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8101D-4422-44B4-B8E5-E9CA9CD2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08416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EF224-7788-4F23-8F9E-B652D3BE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21103-F1D6-4014-A43F-D9433EE53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752A2-D0DF-4E40-8A6F-0F45023F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B4155-9958-4FE8-A21D-3E68487F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9DD18-CBFF-48F8-A49A-80C4C5D30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49291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E090D-3BA6-4E72-917B-B1A43D929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94DE8-4B06-4CDD-9150-33D02C7F9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9D383-2CE5-4327-B24F-38FE3F700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55022-7F64-4E69-B1C8-7B468E70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DC7CB-655A-4AB5-90DD-170A168D4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02089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0B454-5474-414A-934A-0B72D327B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70D7-E979-475D-AB2C-61ECC2392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5C17E-6E6B-43C5-B4DA-2AF6460D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A9C3A-6972-447D-BAD0-404C809A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97458-328E-4C7B-ABA3-D45C97F7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03459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3E81-DF9D-414C-A2CA-C718CF91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2E0E9-42BF-4FD2-B578-58BF83040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E1026-5732-40F2-89E5-054333207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6F1A6-92AF-4A86-979A-84BD8758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E82BB-7C8D-4100-84DC-8F6D523B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11232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0AD8-7E3E-486E-A399-1D0B2EB38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8306A-94DF-465C-BC89-00C5FFFDD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0671B-E671-412B-8E83-C944DABDE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44485-B9B9-479B-B4EE-261C75B4B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5394E-B47A-4779-ACC7-E34D10AC7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FC5B6-B202-4757-B206-82A101E2D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7338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830B9-8CC1-4EF6-9311-0E17088D3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9A7D3-9CDC-4B5E-BBF0-525ED888C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EA9FA-4293-4E60-868E-426C39A1F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C6BDC-0A2B-4F24-9723-A9375EF31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94AC71-7966-4FDE-87B9-E6B533BAB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10823-B576-4985-BCC9-F01F7FAD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E51B33-2BE7-48A3-A301-E1A484DB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AAAE60-7B94-4EA7-B803-88846F22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60855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406F-5749-4396-9A80-F85744C7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A915C-D91E-491B-8EB2-E240815DB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5496E-FAEC-4854-A314-741C7CBD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8F8FCF-9C4B-40B5-A722-0203D7D3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42053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556E2-B9AC-4401-9AE7-2EED82E7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3D4225-1514-4609-9013-A77D87AED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4B43D-2CB1-4542-9CB1-0144DE94E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40101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4D41F-B1FA-4104-AD90-CE5056D21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DCDA3-F722-43D3-AFD3-39C0819D9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01276-FB24-4869-84D0-D918E5592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2A539-7168-4471-ACC5-E5FDEFC30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6B9AB-6882-4CA7-992B-B9CF17C4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E4F9F-ADAE-4590-8403-57911704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04053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63CA6-86BB-4CB0-A3D5-51AC2DE59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BDAFDF-01C7-40E2-AE87-04ADB2285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A8359-E58E-4FDF-A759-B7C5EAF5B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412C5-5FFB-4CDF-8B31-4F35C727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83846-CB6F-40F1-B60E-7087849E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C8538-A025-4E29-9CE9-62BD02E39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54611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93B6A-6823-483C-BA60-1D01C4BE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36BEF-AEC3-43D5-951E-5AA235233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68192-2C8F-4D88-94B9-AF1BC9DCD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B45B6-A7A2-4F2B-A5A1-1E727CD63300}" type="datetimeFigureOut">
              <a:rPr lang="en-KE" smtClean="0"/>
              <a:t>11/08/2021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23C21-32E5-44FF-A474-D97E72E90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FF8A4-B028-498E-889C-F5E56C57C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FDED3-19AC-48DF-876E-AB03AE5ED29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26017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220550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376454" y="26203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Amref Mentorship Programme - Tools</a:t>
            </a:r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39" y="1654333"/>
            <a:ext cx="4543061" cy="4543061"/>
          </a:xfrm>
          <a:ln w="38100">
            <a:solidFill>
              <a:srgbClr val="FF0000"/>
            </a:solidFill>
          </a:ln>
        </p:spPr>
      </p:pic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3583756" y="930758"/>
            <a:ext cx="4873625" cy="477837"/>
          </a:xfrm>
          <a:ln w="38100">
            <a:solidFill>
              <a:srgbClr val="FF0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Mentorship Tool Kit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49039" y="5411187"/>
            <a:ext cx="4543061" cy="7862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Equipping for Excellence</a:t>
            </a:r>
          </a:p>
        </p:txBody>
      </p:sp>
    </p:spTree>
    <p:extLst>
      <p:ext uri="{BB962C8B-B14F-4D97-AF65-F5344CB8AC3E}">
        <p14:creationId xmlns:p14="http://schemas.microsoft.com/office/powerpoint/2010/main" val="283547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Mentorship Tool Kit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490" y="841157"/>
            <a:ext cx="10985310" cy="5335806"/>
          </a:xfrm>
        </p:spPr>
        <p:txBody>
          <a:bodyPr/>
          <a:lstStyle/>
          <a:p>
            <a:r>
              <a:rPr lang="en-US" dirty="0"/>
              <a:t>Mentors Preparation: Self-Evaluation</a:t>
            </a:r>
          </a:p>
          <a:p>
            <a:r>
              <a:rPr lang="en-US" dirty="0"/>
              <a:t>Mentor – Mentee Matching: Foundation for Successful Mentoring</a:t>
            </a:r>
          </a:p>
          <a:p>
            <a:r>
              <a:rPr lang="en-US" dirty="0"/>
              <a:t>Mentorship Programme Evaluation &amp; Feedback</a:t>
            </a:r>
          </a:p>
          <a:p>
            <a:r>
              <a:rPr lang="en-US" dirty="0"/>
              <a:t>Approach to Mentorship Programme Evaluation &amp; Feedback</a:t>
            </a:r>
          </a:p>
          <a:p>
            <a:r>
              <a:rPr lang="en-US" dirty="0"/>
              <a:t>Guidelines to Effective Mentoring</a:t>
            </a:r>
          </a:p>
          <a:p>
            <a:r>
              <a:rPr lang="en-US" dirty="0"/>
              <a:t>Mentee – Setting Up for Successful Mentorship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4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r>
              <a:rPr lang="en-GB" sz="2800" b="1" dirty="0">
                <a:solidFill>
                  <a:srgbClr val="FF0000"/>
                </a:solidFill>
              </a:rPr>
              <a:t>Mentors Preparation: Self-Evaluation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490" y="841157"/>
            <a:ext cx="10985310" cy="5335806"/>
          </a:xfrm>
        </p:spPr>
        <p:txBody>
          <a:bodyPr/>
          <a:lstStyle/>
          <a:p>
            <a:r>
              <a:rPr lang="en-US" dirty="0"/>
              <a:t>Are You skilled at giving development feedback and guidance?</a:t>
            </a:r>
          </a:p>
          <a:p>
            <a:r>
              <a:rPr lang="en-US" dirty="0"/>
              <a:t>Do You have strong interpersonal skills, especially listening?</a:t>
            </a:r>
          </a:p>
          <a:p>
            <a:r>
              <a:rPr lang="en-US" dirty="0"/>
              <a:t>Are You comfortable sharing your career experiences?</a:t>
            </a:r>
          </a:p>
          <a:p>
            <a:r>
              <a:rPr lang="en-US" dirty="0"/>
              <a:t>Do You have an expertise in a specific area? If so, is this area in demand with Mentees?</a:t>
            </a:r>
          </a:p>
          <a:p>
            <a:r>
              <a:rPr lang="en-US" dirty="0"/>
              <a:t>Do You have a good knowledge base – the organization, your functional area, </a:t>
            </a:r>
            <a:r>
              <a:rPr lang="en-US" dirty="0" err="1"/>
              <a:t>etc</a:t>
            </a:r>
            <a:r>
              <a:rPr lang="en-US" dirty="0"/>
              <a:t>?</a:t>
            </a:r>
          </a:p>
          <a:p>
            <a:r>
              <a:rPr lang="en-US" dirty="0"/>
              <a:t>Have You had Mentoring experiences in the past?</a:t>
            </a:r>
          </a:p>
          <a:p>
            <a:r>
              <a:rPr lang="en-US" dirty="0"/>
              <a:t>Do You have a strong interest/desire to develop people?</a:t>
            </a:r>
          </a:p>
          <a:p>
            <a:r>
              <a:rPr lang="en-US" dirty="0"/>
              <a:t>Do You practice what you preach and are you viewed as an inspiring role model?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9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Mentor</a:t>
            </a:r>
            <a:r>
              <a:rPr kumimoji="0" lang="en-GB" sz="2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Mentee Matching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Foundation for Successful Mentoring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490" y="841157"/>
            <a:ext cx="10985310" cy="5335806"/>
          </a:xfrm>
        </p:spPr>
        <p:txBody>
          <a:bodyPr/>
          <a:lstStyle/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Do the needs of the Mentee and the expertise of the Mentor match?</a:t>
            </a:r>
          </a:p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Is there a considerable risk of personalities clashing? </a:t>
            </a:r>
          </a:p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Do the Mentor and Mentee know each other?</a:t>
            </a:r>
          </a:p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Is there any extreme cultural difference that might impair the relationship?</a:t>
            </a:r>
          </a:p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What kind of relationship does the Mentor have with the potential Mentee’s supervisor?</a:t>
            </a:r>
          </a:p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Are there similarities between the Mentor and Mentee that will help the relationship get off to a good start?  Examples include hobbies, interests, etc….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126" y="38181"/>
            <a:ext cx="1234642" cy="872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Mentorship</a:t>
            </a:r>
            <a:r>
              <a:rPr kumimoji="0" lang="en-GB" sz="2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Programme Evaluation &amp; Feedback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8490" y="841157"/>
            <a:ext cx="10985310" cy="5335806"/>
          </a:xfrm>
        </p:spPr>
        <p:txBody>
          <a:bodyPr/>
          <a:lstStyle/>
          <a:p>
            <a:r>
              <a:rPr lang="en-US" dirty="0"/>
              <a:t>To be able to understand the effectiveness of the Mentoring Programme, it is necessary to evaluate it regularly. These check-points will help:</a:t>
            </a:r>
          </a:p>
          <a:p>
            <a:pPr lvl="1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Assess Mentees and Mentors satisfaction with the Programme</a:t>
            </a:r>
          </a:p>
          <a:p>
            <a:pPr lvl="1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Understand to which extent the programme was used and how people participated</a:t>
            </a:r>
          </a:p>
          <a:p>
            <a:pPr lvl="1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Identify any possible issues and rectify them for the remaining duration of the Programme and/or improve the following editions.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1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737" y="6711"/>
            <a:ext cx="1043031" cy="737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Approach to Mentorship Programme Evaluation &amp; Feedback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395786" y="911116"/>
          <a:ext cx="10944367" cy="5289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5555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C57608-5D2C-5347-965A-F7A855004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36267"/>
            <a:ext cx="10248979" cy="68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DC6613-30F3-DD41-8416-2BD658088D40}"/>
              </a:ext>
            </a:extLst>
          </p:cNvPr>
          <p:cNvSpPr/>
          <p:nvPr/>
        </p:nvSpPr>
        <p:spPr>
          <a:xfrm>
            <a:off x="10371809" y="6342641"/>
            <a:ext cx="1630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www.amref.org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7F47CA-00C3-B54F-A283-BFFF633781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737" y="6711"/>
            <a:ext cx="1043031" cy="737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1EA5B8-7B24-4CD9-9A26-3A8E8A223B6A}"/>
              </a:ext>
            </a:extLst>
          </p:cNvPr>
          <p:cNvSpPr txBox="1"/>
          <p:nvPr/>
        </p:nvSpPr>
        <p:spPr>
          <a:xfrm>
            <a:off x="509451" y="178059"/>
            <a:ext cx="103768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Guidelines to Effective Mentoring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9588" y="744538"/>
          <a:ext cx="11241134" cy="543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61420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9" y="1"/>
            <a:ext cx="11039901" cy="81886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</a:rPr>
              <a:t>Mentee – Setting Up for Successful Mentorship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9" y="1128713"/>
            <a:ext cx="11039901" cy="4670426"/>
          </a:xfrm>
        </p:spPr>
        <p:txBody>
          <a:bodyPr/>
          <a:lstStyle/>
          <a:p>
            <a:r>
              <a:rPr lang="en-US" dirty="0"/>
              <a:t>Define Your long-term objectives</a:t>
            </a:r>
          </a:p>
          <a:p>
            <a:r>
              <a:rPr lang="en-US" dirty="0"/>
              <a:t>Schedule, prepare &amp; managing meetings logistics</a:t>
            </a:r>
          </a:p>
          <a:p>
            <a:r>
              <a:rPr lang="en-US" dirty="0"/>
              <a:t>Be present and punctual for all Mentoring sessions</a:t>
            </a:r>
          </a:p>
          <a:p>
            <a:pPr lvl="0"/>
            <a:r>
              <a:rPr lang="en-US" dirty="0"/>
              <a:t>Follow through actions &amp; action plans discussed</a:t>
            </a:r>
          </a:p>
          <a:p>
            <a:r>
              <a:rPr lang="en-US" dirty="0"/>
              <a:t>Feedback to HR on status of Mentorship program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0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Microsoft Office PowerPoint</Application>
  <PresentationFormat>Widescreen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Mentee – Setting Up for Successful Mentorship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 Osano</dc:creator>
  <cp:lastModifiedBy>Emmanuel Osano</cp:lastModifiedBy>
  <cp:revision>1</cp:revision>
  <dcterms:created xsi:type="dcterms:W3CDTF">2021-08-11T06:58:58Z</dcterms:created>
  <dcterms:modified xsi:type="dcterms:W3CDTF">2021-08-11T06:59:17Z</dcterms:modified>
</cp:coreProperties>
</file>